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7" r:id="rId2"/>
    <p:sldId id="258" r:id="rId3"/>
    <p:sldId id="259" r:id="rId4"/>
    <p:sldId id="260" r:id="rId5"/>
    <p:sldId id="261" r:id="rId6"/>
    <p:sldId id="262" r:id="rId7"/>
    <p:sldId id="263" r:id="rId8"/>
    <p:sldId id="277" r:id="rId9"/>
    <p:sldId id="265" r:id="rId10"/>
    <p:sldId id="268" r:id="rId11"/>
    <p:sldId id="269" r:id="rId12"/>
    <p:sldId id="270" r:id="rId13"/>
    <p:sldId id="271" r:id="rId14"/>
    <p:sldId id="272" r:id="rId15"/>
    <p:sldId id="273" r:id="rId16"/>
    <p:sldId id="274" r:id="rId17"/>
    <p:sldId id="275" r:id="rId18"/>
    <p:sldId id="276" r:id="rId19"/>
  </p:sldIdLst>
  <p:sldSz cx="9144000" cy="5143500" type="screen16x9"/>
  <p:notesSz cx="6858000" cy="9144000"/>
  <p:embeddedFontLst>
    <p:embeddedFont>
      <p:font typeface="Public Sans" charset="0"/>
      <p:regular r:id="rId21"/>
      <p:bold r:id="rId22"/>
      <p:italic r:id="rId23"/>
      <p:boldItalic r:id="rId24"/>
    </p:embeddedFont>
    <p:embeddedFont>
      <p:font typeface="Noto Sans Symbols" charset="0"/>
      <p:regular r:id="rId25"/>
      <p:bold r:id="rId26"/>
      <p:italic r:id="rId27"/>
      <p:boldItalic r:id="rId28"/>
    </p:embeddedFont>
    <p:embeddedFont>
      <p:font typeface="SimSun" pitchFamily="2" charset="-122"/>
      <p:regular r:id="rId29"/>
    </p:embeddedFont>
    <p:embeddedFont>
      <p:font typeface="EB Garamond Medium" charset="0"/>
      <p:regular r:id="rId30"/>
      <p:bold r:id="rId31"/>
      <p:italic r:id="rId32"/>
      <p:boldItalic r:id="rId33"/>
    </p:embeddedFont>
    <p:embeddedFont>
      <p:font typeface="Latha" pitchFamily="34" charset="0"/>
      <p:regular r:id="rId34"/>
      <p:bold r:id="rId35"/>
    </p:embeddedFont>
    <p:embeddedFont>
      <p:font typeface="EB Garamond" charset="0"/>
      <p:regular r:id="rId36"/>
      <p:bold r:id="rId37"/>
      <p:italic r:id="rId38"/>
      <p:boldItalic r:id="rId39"/>
    </p:embeddedFont>
    <p:embeddedFont>
      <p:font typeface="Calibri" pitchFamily="34" charset="0"/>
      <p:regular r:id="rId40"/>
      <p:bold r:id="rId41"/>
      <p:italic r:id="rId42"/>
      <p:boldItalic r:id="rId43"/>
    </p:embeddedFont>
    <p:embeddedFont>
      <p:font typeface="Trebuchet MS"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A4A3A4"/>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vinda raj" initials="g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6" autoAdjust="0"/>
  </p:normalViewPr>
  <p:slideViewPr>
    <p:cSldViewPr snapToGrid="0">
      <p:cViewPr>
        <p:scale>
          <a:sx n="100" d="100"/>
          <a:sy n="100" d="100"/>
        </p:scale>
        <p:origin x="-702" y="-414"/>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4T20:41:13.497" idx="1">
    <p:pos x="5760" y="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781"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82"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596723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04857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8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048587"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88"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048593"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94"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048685"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86"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048693"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94"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2097152" name="Google Shape;7;p214" descr="Diagram  Description automatically generated"/>
          <p:cNvPicPr preferRelativeResize="0">
            <a:picLocks/>
          </p:cNvPicPr>
          <p:nvPr/>
        </p:nvPicPr>
        <p:blipFill rotWithShape="1">
          <a:blip r:embed="rId2">
            <a:alphaModFix/>
          </a:blip>
          <a:srcRect/>
          <a:stretch>
            <a:fillRect/>
          </a:stretch>
        </p:blipFill>
        <p:spPr>
          <a:xfrm>
            <a:off x="0" y="4141"/>
            <a:ext cx="9144000" cy="5135217"/>
          </a:xfrm>
          <a:prstGeom prst="rect">
            <a:avLst/>
          </a:prstGeom>
          <a:noFill/>
          <a:ln>
            <a:noFill/>
          </a:ln>
        </p:spPr>
      </p:pic>
      <p:cxnSp>
        <p:nvCxnSpPr>
          <p:cNvPr id="3145728" name="Google Shape;8;p214"/>
          <p:cNvCxnSpPr>
            <a:cxnSpLocks/>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179" name="Google Shape;65;p223"/>
          <p:cNvGrpSpPr/>
          <p:nvPr/>
        </p:nvGrpSpPr>
        <p:grpSpPr>
          <a:xfrm>
            <a:off x="0" y="1"/>
            <a:ext cx="9143999" cy="5143499"/>
            <a:chOff x="0" y="1"/>
            <a:chExt cx="9144000" cy="5143500"/>
          </a:xfrm>
        </p:grpSpPr>
        <p:sp>
          <p:nvSpPr>
            <p:cNvPr id="1048670"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179" name="Google Shape;67;p223" descr="A group of people in clothing  Description automatically generated with medium confidence"/>
            <p:cNvPicPr preferRelativeResize="0">
              <a:picLocks/>
            </p:cNvPicPr>
            <p:nvPr/>
          </p:nvPicPr>
          <p:blipFill rotWithShape="1">
            <a:blip r:embed="rId2">
              <a:alphaModFix/>
            </a:blip>
            <a:srcRect/>
            <a:stretch>
              <a:fillRect/>
            </a:stretch>
          </p:blipFill>
          <p:spPr>
            <a:xfrm>
              <a:off x="2113280" y="456352"/>
              <a:ext cx="7030720" cy="4687147"/>
            </a:xfrm>
            <a:prstGeom prst="rect">
              <a:avLst/>
            </a:prstGeom>
            <a:noFill/>
            <a:ln>
              <a:noFill/>
            </a:ln>
          </p:spPr>
        </p:pic>
      </p:grpSp>
      <p:pic>
        <p:nvPicPr>
          <p:cNvPr id="2097180" name="Google Shape;68;p223"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671"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72"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73"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2097176" name="Google Shape;1718;p315" descr="Background pattern  Description automatically generated with medium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77" name="Google Shape;1719;p315" descr="A group of people sitting at a table  Description automatically generated with low confidence"/>
          <p:cNvPicPr preferRelativeResize="0">
            <a:picLocks/>
          </p:cNvPicPr>
          <p:nvPr/>
        </p:nvPicPr>
        <p:blipFill rotWithShape="1">
          <a:blip r:embed="rId3">
            <a:alphaModFix/>
          </a:blip>
          <a:srcRect l="11613" t="29182"/>
          <a:stretch>
            <a:fillRect/>
          </a:stretch>
        </p:blipFill>
        <p:spPr>
          <a:xfrm>
            <a:off x="4864308" y="0"/>
            <a:ext cx="4279692" cy="5143500"/>
          </a:xfrm>
          <a:prstGeom prst="rect">
            <a:avLst/>
          </a:prstGeom>
          <a:noFill/>
          <a:ln>
            <a:noFill/>
          </a:ln>
        </p:spPr>
      </p:pic>
      <p:pic>
        <p:nvPicPr>
          <p:cNvPr id="2097178" name="Google Shape;1720;p315" descr="Shape  Description automatically generated with low confidence"/>
          <p:cNvPicPr preferRelativeResize="0">
            <a:picLocks/>
          </p:cNvPicPr>
          <p:nvPr/>
        </p:nvPicPr>
        <p:blipFill rotWithShape="1">
          <a:blip r:embed="rId4">
            <a:alphaModFix/>
          </a:blip>
          <a:srcRect/>
          <a:stretch>
            <a:fillRect/>
          </a:stretch>
        </p:blipFill>
        <p:spPr>
          <a:xfrm>
            <a:off x="0" y="0"/>
            <a:ext cx="9144000" cy="5143500"/>
          </a:xfrm>
          <a:prstGeom prst="rect">
            <a:avLst/>
          </a:prstGeom>
          <a:noFill/>
          <a:ln>
            <a:noFill/>
          </a:ln>
        </p:spPr>
      </p:pic>
      <p:sp>
        <p:nvSpPr>
          <p:cNvPr id="1048664"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665"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666"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67"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2097202" name="Google Shape;1726;p316"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03" name="Google Shape;1727;p316"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209" name="Google Shape;1728;p316"/>
          <p:cNvGrpSpPr/>
          <p:nvPr/>
        </p:nvGrpSpPr>
        <p:grpSpPr>
          <a:xfrm>
            <a:off x="-900" y="1034935"/>
            <a:ext cx="9146700" cy="1842077"/>
            <a:chOff x="-900" y="1034935"/>
            <a:chExt cx="9146700" cy="1842077"/>
          </a:xfrm>
        </p:grpSpPr>
        <p:sp>
          <p:nvSpPr>
            <p:cNvPr id="1048772"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48" name="Google Shape;1730;p316"/>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04" name="Google Shape;1731;p316"/>
          <p:cNvPicPr preferRelativeResize="0">
            <a:picLocks/>
          </p:cNvPicPr>
          <p:nvPr/>
        </p:nvPicPr>
        <p:blipFill rotWithShape="1">
          <a:blip r:embed="rId4">
            <a:alphaModFix/>
          </a:blip>
          <a:srcRect/>
          <a:stretch>
            <a:fillRect/>
          </a:stretch>
        </p:blipFill>
        <p:spPr>
          <a:xfrm>
            <a:off x="244973" y="966439"/>
            <a:ext cx="4181755" cy="4151489"/>
          </a:xfrm>
          <a:prstGeom prst="rect">
            <a:avLst/>
          </a:prstGeom>
          <a:noFill/>
          <a:ln>
            <a:noFill/>
          </a:ln>
        </p:spPr>
      </p:pic>
      <p:sp>
        <p:nvSpPr>
          <p:cNvPr id="1048773"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2097262" name="Google Shape;1734;p317"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63" name="Google Shape;1735;p31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cxnSp>
        <p:nvCxnSpPr>
          <p:cNvPr id="3145823" name="Google Shape;1736;p317"/>
          <p:cNvCxnSpPr>
            <a:cxnSpLocks/>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9350"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64" name="Google Shape;1738;p317"/>
          <p:cNvPicPr preferRelativeResize="0">
            <a:picLocks/>
          </p:cNvPicPr>
          <p:nvPr/>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9351"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2097173" name="Google Shape;1741;p318"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74" name="Google Shape;1742;p318"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174" name="Google Shape;1743;p318"/>
          <p:cNvGrpSpPr/>
          <p:nvPr/>
        </p:nvGrpSpPr>
        <p:grpSpPr>
          <a:xfrm>
            <a:off x="-900" y="1034935"/>
            <a:ext cx="9146700" cy="1842077"/>
            <a:chOff x="-900" y="1034935"/>
            <a:chExt cx="9146700" cy="1842077"/>
          </a:xfrm>
        </p:grpSpPr>
        <p:sp>
          <p:nvSpPr>
            <p:cNvPr id="1048661"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38" name="Google Shape;1745;p318"/>
            <p:cNvCxnSpPr>
              <a:cxnSpLocks/>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2097175" name="Google Shape;1746;p318"/>
          <p:cNvPicPr preferRelativeResize="0">
            <a:picLocks/>
          </p:cNvPicPr>
          <p:nvPr/>
        </p:nvPicPr>
        <p:blipFill rotWithShape="1">
          <a:blip r:embed="rId4">
            <a:alphaModFix/>
          </a:blip>
          <a:srcRect/>
          <a:stretch>
            <a:fillRect/>
          </a:stretch>
        </p:blipFill>
        <p:spPr>
          <a:xfrm>
            <a:off x="244973" y="966439"/>
            <a:ext cx="4181755" cy="4151489"/>
          </a:xfrm>
          <a:prstGeom prst="rect">
            <a:avLst/>
          </a:prstGeom>
          <a:noFill/>
          <a:ln>
            <a:noFill/>
          </a:ln>
        </p:spPr>
      </p:pic>
      <p:sp>
        <p:nvSpPr>
          <p:cNvPr id="1048662"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2097258" name="Google Shape;1749;p319"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59" name="Google Shape;1750;p319"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cxnSp>
        <p:nvCxnSpPr>
          <p:cNvPr id="3145822" name="Google Shape;1751;p319"/>
          <p:cNvCxnSpPr>
            <a:cxnSpLocks/>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9335"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60" name="Google Shape;1753;p319"/>
          <p:cNvPicPr preferRelativeResize="0">
            <a:picLocks/>
          </p:cNvPicPr>
          <p:nvPr/>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9336"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2097197" name="Google Shape;1756;p320"/>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98" name="Google Shape;1757;p320"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8000"/>
          </a:xfrm>
          <a:prstGeom prst="rect">
            <a:avLst/>
          </a:prstGeom>
          <a:noFill/>
          <a:ln>
            <a:noFill/>
          </a:ln>
        </p:spPr>
      </p:pic>
      <p:pic>
        <p:nvPicPr>
          <p:cNvPr id="2097199" name="Google Shape;1758;p320" descr="A picture containing text, dark, night sky  Description automatically generated"/>
          <p:cNvPicPr preferRelativeResize="0">
            <a:picLocks/>
          </p:cNvPicPr>
          <p:nvPr/>
        </p:nvPicPr>
        <p:blipFill rotWithShape="1">
          <a:blip r:embed="rId4">
            <a:alphaModFix/>
          </a:blip>
          <a:srcRect/>
          <a:stretch>
            <a:fillRect/>
          </a:stretch>
        </p:blipFill>
        <p:spPr>
          <a:xfrm>
            <a:off x="962283" y="914400"/>
            <a:ext cx="7219434" cy="3459480"/>
          </a:xfrm>
          <a:prstGeom prst="rect">
            <a:avLst/>
          </a:prstGeom>
          <a:noFill/>
          <a:ln>
            <a:noFill/>
          </a:ln>
        </p:spPr>
      </p:pic>
      <p:pic>
        <p:nvPicPr>
          <p:cNvPr id="2097200" name="Google Shape;1759;p320" descr="Chart  Description automatically generated"/>
          <p:cNvPicPr preferRelativeResize="0">
            <a:picLocks/>
          </p:cNvPicPr>
          <p:nvPr/>
        </p:nvPicPr>
        <p:blipFill rotWithShape="1">
          <a:blip r:embed="rId5">
            <a:alphaModFix/>
          </a:blip>
          <a:srcRect/>
          <a:stretch>
            <a:fillRect/>
          </a:stretch>
        </p:blipFill>
        <p:spPr>
          <a:xfrm>
            <a:off x="2567940" y="1200369"/>
            <a:ext cx="4008120" cy="2742762"/>
          </a:xfrm>
          <a:prstGeom prst="rect">
            <a:avLst/>
          </a:prstGeom>
          <a:noFill/>
          <a:ln>
            <a:noFill/>
          </a:ln>
        </p:spPr>
      </p:pic>
      <p:sp>
        <p:nvSpPr>
          <p:cNvPr id="1048755"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406" name="Google Shape;1762;p321"/>
          <p:cNvGrpSpPr/>
          <p:nvPr/>
        </p:nvGrpSpPr>
        <p:grpSpPr>
          <a:xfrm>
            <a:off x="444" y="0"/>
            <a:ext cx="9143556" cy="5143500"/>
            <a:chOff x="444" y="317809"/>
            <a:chExt cx="9143556" cy="5143500"/>
          </a:xfrm>
        </p:grpSpPr>
        <p:pic>
          <p:nvPicPr>
            <p:cNvPr id="2097274" name="Google Shape;1763;p321"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75" name="Google Shape;1764;p321"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76" name="Google Shape;1765;p321"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pic>
        <p:nvPicPr>
          <p:cNvPr id="2097277" name="Google Shape;1766;p321" descr="A picture containing text  Description automatically generated"/>
          <p:cNvPicPr preferRelativeResize="0">
            <a:picLocks/>
          </p:cNvPicPr>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049445"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46"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2097223" name="Google Shape;1770;p322"/>
          <p:cNvPicPr preferRelativeResize="0">
            <a:picLocks/>
          </p:cNvPicPr>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2097224" name="Google Shape;1771;p322"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965"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048966"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67"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268" name="Google Shape;1776;p323"/>
          <p:cNvGrpSpPr/>
          <p:nvPr/>
        </p:nvGrpSpPr>
        <p:grpSpPr>
          <a:xfrm>
            <a:off x="-3149" y="1"/>
            <a:ext cx="9147149" cy="5143500"/>
            <a:chOff x="-3149" y="1"/>
            <a:chExt cx="9147149" cy="5143500"/>
          </a:xfrm>
        </p:grpSpPr>
        <p:pic>
          <p:nvPicPr>
            <p:cNvPr id="2097226" name="Google Shape;1777;p323"/>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8980"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27" name="Google Shape;1779;p323"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grpSp>
        <p:nvGrpSpPr>
          <p:cNvPr id="269" name="Google Shape;1780;p323"/>
          <p:cNvGrpSpPr/>
          <p:nvPr/>
        </p:nvGrpSpPr>
        <p:grpSpPr>
          <a:xfrm>
            <a:off x="2349390" y="1908808"/>
            <a:ext cx="4506182" cy="1790703"/>
            <a:chOff x="2560319" y="1790699"/>
            <a:chExt cx="4084321" cy="1623060"/>
          </a:xfrm>
        </p:grpSpPr>
        <p:sp>
          <p:nvSpPr>
            <p:cNvPr id="10489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89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89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350" name="Google Shape;1786;p324"/>
          <p:cNvGrpSpPr/>
          <p:nvPr/>
        </p:nvGrpSpPr>
        <p:grpSpPr>
          <a:xfrm>
            <a:off x="-3149" y="1"/>
            <a:ext cx="9147149" cy="5143500"/>
            <a:chOff x="-3149" y="1"/>
            <a:chExt cx="9147149" cy="5143500"/>
          </a:xfrm>
        </p:grpSpPr>
        <p:pic>
          <p:nvPicPr>
            <p:cNvPr id="2097244" name="Google Shape;1787;p324"/>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920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45" name="Google Shape;1789;p324"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grpSp>
        <p:nvGrpSpPr>
          <p:cNvPr id="351" name="Google Shape;1790;p324"/>
          <p:cNvGrpSpPr/>
          <p:nvPr/>
        </p:nvGrpSpPr>
        <p:grpSpPr>
          <a:xfrm>
            <a:off x="2349390" y="1908808"/>
            <a:ext cx="4506182" cy="1790703"/>
            <a:chOff x="2560319" y="1790699"/>
            <a:chExt cx="4084321" cy="1623060"/>
          </a:xfrm>
        </p:grpSpPr>
        <p:sp>
          <p:nvSpPr>
            <p:cNvPr id="1049209"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9210"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9211"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12"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1048676"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181" name="Google Shape;74;p224"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677" name="Google Shape;75;p224"/>
          <p:cNvSpPr>
            <a:spLocks noGrp="1"/>
          </p:cNvSpPr>
          <p:nvPr>
            <p:ph type="pic" idx="2"/>
          </p:nvPr>
        </p:nvSpPr>
        <p:spPr>
          <a:xfrm>
            <a:off x="4734046" y="638171"/>
            <a:ext cx="4417249" cy="4030832"/>
          </a:xfrm>
          <a:prstGeom prst="rect">
            <a:avLst/>
          </a:prstGeom>
          <a:noFill/>
          <a:ln>
            <a:noFill/>
          </a:ln>
        </p:spPr>
      </p:sp>
      <p:sp>
        <p:nvSpPr>
          <p:cNvPr id="1048678"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679"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680"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81"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049352"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353" name="Google Shape;1797;p325" descr="Shape  Description automatically generated with low confidence"/>
          <p:cNvSpPr/>
          <p:nvPr/>
        </p:nvSpPr>
        <p:spPr>
          <a:xfrm>
            <a:off x="0" y="0"/>
            <a:ext cx="9144000" cy="5143500"/>
          </a:xfrm>
          <a:prstGeom prst="rect">
            <a:avLst/>
          </a:prstGeom>
          <a:solidFill>
            <a:srgbClr val="FFFFFF"/>
          </a:solidFill>
          <a:ln>
            <a:noFill/>
          </a:ln>
        </p:spPr>
      </p:sp>
      <p:sp>
        <p:nvSpPr>
          <p:cNvPr id="1049354" name="Google Shape;1798;p325"/>
          <p:cNvSpPr>
            <a:spLocks noGrp="1"/>
          </p:cNvSpPr>
          <p:nvPr>
            <p:ph type="pic" idx="2"/>
          </p:nvPr>
        </p:nvSpPr>
        <p:spPr>
          <a:xfrm>
            <a:off x="-1" y="0"/>
            <a:ext cx="4690335" cy="5139879"/>
          </a:xfrm>
          <a:prstGeom prst="rect">
            <a:avLst/>
          </a:prstGeom>
          <a:noFill/>
          <a:ln>
            <a:noFill/>
          </a:ln>
        </p:spPr>
      </p:sp>
      <p:sp>
        <p:nvSpPr>
          <p:cNvPr id="1049355"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356"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57"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048719"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720" name="Google Shape;1804;p326" descr="Shape  Description automatically generated with low confidence"/>
          <p:cNvSpPr/>
          <p:nvPr/>
        </p:nvSpPr>
        <p:spPr>
          <a:xfrm>
            <a:off x="0" y="0"/>
            <a:ext cx="9144000" cy="5143500"/>
          </a:xfrm>
          <a:prstGeom prst="rect">
            <a:avLst/>
          </a:prstGeom>
          <a:solidFill>
            <a:srgbClr val="FFFFFF"/>
          </a:solidFill>
          <a:ln>
            <a:noFill/>
          </a:ln>
        </p:spPr>
      </p:sp>
      <p:sp>
        <p:nvSpPr>
          <p:cNvPr id="1048721" name="Google Shape;1805;p326"/>
          <p:cNvSpPr>
            <a:spLocks noGrp="1"/>
          </p:cNvSpPr>
          <p:nvPr>
            <p:ph type="pic" idx="2"/>
          </p:nvPr>
        </p:nvSpPr>
        <p:spPr>
          <a:xfrm>
            <a:off x="-1" y="0"/>
            <a:ext cx="4690335" cy="5139879"/>
          </a:xfrm>
          <a:prstGeom prst="rect">
            <a:avLst/>
          </a:prstGeom>
          <a:noFill/>
          <a:ln>
            <a:noFill/>
          </a:ln>
        </p:spPr>
      </p:sp>
      <p:sp>
        <p:nvSpPr>
          <p:cNvPr id="1048722"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8723"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24"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048609"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610" name="Google Shape;1811;p327" descr="Shape  Description automatically generated with low confidence"/>
          <p:cNvSpPr/>
          <p:nvPr/>
        </p:nvSpPr>
        <p:spPr>
          <a:xfrm>
            <a:off x="0" y="0"/>
            <a:ext cx="9144000" cy="5143500"/>
          </a:xfrm>
          <a:prstGeom prst="rect">
            <a:avLst/>
          </a:prstGeom>
          <a:solidFill>
            <a:srgbClr val="FFFFFF"/>
          </a:solidFill>
          <a:ln>
            <a:noFill/>
          </a:ln>
        </p:spPr>
      </p:sp>
      <p:sp>
        <p:nvSpPr>
          <p:cNvPr id="1048611" name="Google Shape;1812;p327"/>
          <p:cNvSpPr>
            <a:spLocks noGrp="1"/>
          </p:cNvSpPr>
          <p:nvPr>
            <p:ph type="pic" idx="2"/>
          </p:nvPr>
        </p:nvSpPr>
        <p:spPr>
          <a:xfrm>
            <a:off x="-1" y="0"/>
            <a:ext cx="4690335" cy="5139879"/>
          </a:xfrm>
          <a:prstGeom prst="rect">
            <a:avLst/>
          </a:prstGeom>
          <a:noFill/>
          <a:ln>
            <a:noFill/>
          </a:ln>
        </p:spPr>
      </p:sp>
      <p:sp>
        <p:nvSpPr>
          <p:cNvPr id="1048612"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8613"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14"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048603"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2097159" name="Google Shape;1818;p328" descr="Background pattern  Description automatically generated"/>
          <p:cNvPicPr preferRelativeResize="0">
            <a:picLocks/>
          </p:cNvPicPr>
          <p:nvPr/>
        </p:nvPicPr>
        <p:blipFill rotWithShape="1">
          <a:blip r:embed="rId2">
            <a:alphaModFix/>
          </a:blip>
          <a:srcRect l="20567" r="20566" b="45930"/>
          <a:stretch>
            <a:fillRect/>
          </a:stretch>
        </p:blipFill>
        <p:spPr>
          <a:xfrm rot="5400000">
            <a:off x="5391150" y="1390650"/>
            <a:ext cx="5143500" cy="2362200"/>
          </a:xfrm>
          <a:prstGeom prst="rect">
            <a:avLst/>
          </a:prstGeom>
          <a:solidFill>
            <a:schemeClr val="dk2"/>
          </a:solidFill>
          <a:ln>
            <a:noFill/>
          </a:ln>
        </p:spPr>
      </p:pic>
      <p:sp>
        <p:nvSpPr>
          <p:cNvPr id="1048604" name="Google Shape;1819;p328" descr="Shape  Description automatically generated with low confidence"/>
          <p:cNvSpPr/>
          <p:nvPr/>
        </p:nvSpPr>
        <p:spPr>
          <a:xfrm>
            <a:off x="0" y="0"/>
            <a:ext cx="9144000" cy="5143500"/>
          </a:xfrm>
          <a:prstGeom prst="rect">
            <a:avLst/>
          </a:prstGeom>
          <a:solidFill>
            <a:srgbClr val="FFFFFF"/>
          </a:solidFill>
          <a:ln>
            <a:noFill/>
          </a:ln>
        </p:spPr>
      </p:sp>
      <p:cxnSp>
        <p:nvCxnSpPr>
          <p:cNvPr id="3145731" name="Google Shape;1820;p328"/>
          <p:cNvCxnSpPr>
            <a:cxnSpLocks/>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160" name="Google Shape;1821;p328" descr="A picture containing indoor  Description automatically generated"/>
          <p:cNvPicPr preferRelativeResize="0">
            <a:picLocks/>
          </p:cNvPicPr>
          <p:nvPr/>
        </p:nvPicPr>
        <p:blipFill rotWithShape="1">
          <a:blip r:embed="rId3">
            <a:alphaModFix/>
          </a:blip>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605"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06"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2097235" name="Google Shape;1825;p329" descr="A picture containing graphical user interface  Description automatically generated"/>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sp>
        <p:nvSpPr>
          <p:cNvPr id="1049120" name="Google Shape;1826;p329" descr="Shape  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1049539"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96" name="Google Shape;82;p225"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40" name="Google Shape;83;p225"/>
          <p:cNvSpPr>
            <a:spLocks noGrp="1"/>
          </p:cNvSpPr>
          <p:nvPr>
            <p:ph type="pic" idx="2"/>
          </p:nvPr>
        </p:nvSpPr>
        <p:spPr>
          <a:xfrm>
            <a:off x="4734046" y="638171"/>
            <a:ext cx="4417249" cy="4030832"/>
          </a:xfrm>
          <a:prstGeom prst="rect">
            <a:avLst/>
          </a:prstGeom>
          <a:noFill/>
          <a:ln>
            <a:noFill/>
          </a:ln>
        </p:spPr>
      </p:sp>
      <p:sp>
        <p:nvSpPr>
          <p:cNvPr id="1049541"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42"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43"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44"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1049182"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41" name="Google Shape;90;p226"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183" name="Google Shape;91;p226"/>
          <p:cNvSpPr>
            <a:spLocks noGrp="1"/>
          </p:cNvSpPr>
          <p:nvPr>
            <p:ph type="pic" idx="2"/>
          </p:nvPr>
        </p:nvSpPr>
        <p:spPr>
          <a:xfrm>
            <a:off x="4734046" y="638171"/>
            <a:ext cx="4417249" cy="4030832"/>
          </a:xfrm>
          <a:prstGeom prst="rect">
            <a:avLst/>
          </a:prstGeom>
          <a:noFill/>
          <a:ln>
            <a:noFill/>
          </a:ln>
        </p:spPr>
      </p:sp>
      <p:sp>
        <p:nvSpPr>
          <p:cNvPr id="1049184"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185"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186"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87"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2097305" name="Google Shape;97;p227"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740"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41"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742"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2097251" name="Google Shape;102;p228"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297"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8"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99"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20" name="Google Shape;106;p228"/>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52" name="Google Shape;107;p228" descr="Application  Description automatically generated with low confidence"/>
          <p:cNvPicPr preferRelativeResize="0">
            <a:picLocks/>
          </p:cNvPicPr>
          <p:nvPr/>
        </p:nvPicPr>
        <p:blipFill rotWithShape="1">
          <a:blip r:embed="rId3">
            <a:alphaModFix/>
          </a:blip>
          <a:srcRect/>
          <a:stretch>
            <a:fillRect/>
          </a:stretch>
        </p:blipFill>
        <p:spPr>
          <a:xfrm>
            <a:off x="2325914" y="1371153"/>
            <a:ext cx="4492172" cy="3617988"/>
          </a:xfrm>
          <a:prstGeom prst="rect">
            <a:avLst/>
          </a:prstGeom>
          <a:noFill/>
          <a:ln>
            <a:noFill/>
          </a:ln>
        </p:spPr>
      </p:pic>
      <p:sp>
        <p:nvSpPr>
          <p:cNvPr id="1049300"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2097205" name="Google Shape;110;p229"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774"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75"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76"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49" name="Google Shape;114;p229"/>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06" name="Google Shape;115;p229" descr="Application  Description automatically generated with low confidence"/>
          <p:cNvPicPr preferRelativeResize="0">
            <a:picLocks/>
          </p:cNvPicPr>
          <p:nvPr/>
        </p:nvPicPr>
        <p:blipFill rotWithShape="1">
          <a:blip r:embed="rId3">
            <a:alphaModFix/>
          </a:blip>
          <a:srcRect/>
          <a:stretch>
            <a:fillRect/>
          </a:stretch>
        </p:blipFill>
        <p:spPr>
          <a:xfrm>
            <a:off x="742441" y="1371153"/>
            <a:ext cx="4492172" cy="3617988"/>
          </a:xfrm>
          <a:prstGeom prst="rect">
            <a:avLst/>
          </a:prstGeom>
          <a:noFill/>
          <a:ln>
            <a:noFill/>
          </a:ln>
        </p:spPr>
      </p:pic>
      <p:sp>
        <p:nvSpPr>
          <p:cNvPr id="1048777"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2097279" name="Google Shape;118;p230"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52"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53"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54"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33" name="Google Shape;122;p230"/>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80" name="Google Shape;123;p230"/>
          <p:cNvPicPr preferRelativeResize="0">
            <a:picLocks/>
          </p:cNvPicPr>
          <p:nvPr/>
        </p:nvPicPr>
        <p:blipFill rotWithShape="1">
          <a:blip r:embed="rId3">
            <a:alphaModFix/>
          </a:blip>
          <a:srcRect/>
          <a:stretch>
            <a:fillRect/>
          </a:stretch>
        </p:blipFill>
        <p:spPr>
          <a:xfrm>
            <a:off x="1703135" y="1363361"/>
            <a:ext cx="5737730" cy="3621752"/>
          </a:xfrm>
          <a:prstGeom prst="rect">
            <a:avLst/>
          </a:prstGeom>
          <a:noFill/>
          <a:ln>
            <a:noFill/>
          </a:ln>
        </p:spPr>
      </p:pic>
      <p:sp>
        <p:nvSpPr>
          <p:cNvPr id="1049455"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2097208" name="Google Shape;126;p231"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793"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94"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95"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51" name="Google Shape;130;p231"/>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09" name="Google Shape;131;p231"/>
          <p:cNvPicPr preferRelativeResize="0">
            <a:picLocks/>
          </p:cNvPicPr>
          <p:nvPr/>
        </p:nvPicPr>
        <p:blipFill rotWithShape="1">
          <a:blip r:embed="rId3">
            <a:alphaModFix/>
          </a:blip>
          <a:srcRect/>
          <a:stretch>
            <a:fillRect/>
          </a:stretch>
        </p:blipFill>
        <p:spPr>
          <a:xfrm>
            <a:off x="2107222" y="1873493"/>
            <a:ext cx="4929556" cy="3111619"/>
          </a:xfrm>
          <a:prstGeom prst="rect">
            <a:avLst/>
          </a:prstGeom>
          <a:noFill/>
          <a:ln>
            <a:noFill/>
          </a:ln>
        </p:spPr>
      </p:pic>
      <p:sp>
        <p:nvSpPr>
          <p:cNvPr id="1048796"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2097278" name="Google Shape;134;p232"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47"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48" name="Google Shape;136;p232"/>
          <p:cNvSpPr>
            <a:spLocks noGrp="1"/>
          </p:cNvSpPr>
          <p:nvPr>
            <p:ph type="pic" idx="2"/>
          </p:nvPr>
        </p:nvSpPr>
        <p:spPr>
          <a:xfrm>
            <a:off x="0" y="667604"/>
            <a:ext cx="4201610" cy="3970337"/>
          </a:xfrm>
          <a:prstGeom prst="rect">
            <a:avLst/>
          </a:prstGeom>
          <a:noFill/>
          <a:ln>
            <a:noFill/>
          </a:ln>
        </p:spPr>
      </p:sp>
      <p:sp>
        <p:nvSpPr>
          <p:cNvPr id="1049449"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50"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51"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r:embed="rId2">
            <a:alphaModFix/>
          </a:blip>
          <a:srcRect r="11110"/>
          <a:stretch>
            <a:fillRect/>
          </a:stretch>
        </p:blipFill>
        <p:spPr>
          <a:xfrm flipH="1">
            <a:off x="0" y="0"/>
            <a:ext cx="9144000" cy="5143494"/>
          </a:xfrm>
          <a:prstGeom prst="rect">
            <a:avLst/>
          </a:prstGeom>
          <a:noFill/>
          <a:ln>
            <a:noFill/>
          </a:ln>
        </p:spPr>
      </p:pic>
      <p:pic>
        <p:nvPicPr>
          <p:cNvPr id="2097154" name="Google Shape;12;p215"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8000"/>
          </a:xfrm>
          <a:prstGeom prst="rect">
            <a:avLst/>
          </a:prstGeom>
          <a:noFill/>
          <a:ln>
            <a:noFill/>
          </a:ln>
        </p:spPr>
      </p:pic>
      <p:sp>
        <p:nvSpPr>
          <p:cNvPr id="1048581"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582"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583"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584"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2097298" name="Google Shape;141;p233"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83"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584" name="Google Shape;143;p233"/>
          <p:cNvSpPr>
            <a:spLocks noGrp="1"/>
          </p:cNvSpPr>
          <p:nvPr>
            <p:ph type="pic" idx="2"/>
          </p:nvPr>
        </p:nvSpPr>
        <p:spPr>
          <a:xfrm>
            <a:off x="0" y="667604"/>
            <a:ext cx="4201610" cy="3970337"/>
          </a:xfrm>
          <a:prstGeom prst="rect">
            <a:avLst/>
          </a:prstGeom>
          <a:noFill/>
          <a:ln>
            <a:noFill/>
          </a:ln>
        </p:spPr>
      </p:sp>
      <p:sp>
        <p:nvSpPr>
          <p:cNvPr id="1049585"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586"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87"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049434"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35" name="Google Shape;149;p234" descr="Shape  Description automatically generated with low confidence"/>
          <p:cNvSpPr/>
          <p:nvPr/>
        </p:nvSpPr>
        <p:spPr>
          <a:xfrm>
            <a:off x="0" y="0"/>
            <a:ext cx="9144000" cy="5143500"/>
          </a:xfrm>
          <a:prstGeom prst="rect">
            <a:avLst/>
          </a:prstGeom>
          <a:solidFill>
            <a:srgbClr val="FFFFFF"/>
          </a:solidFill>
          <a:ln>
            <a:noFill/>
          </a:ln>
        </p:spPr>
      </p:sp>
      <p:sp>
        <p:nvSpPr>
          <p:cNvPr id="1049436" name="Google Shape;150;p234"/>
          <p:cNvSpPr>
            <a:spLocks noGrp="1"/>
          </p:cNvSpPr>
          <p:nvPr>
            <p:ph type="pic" idx="2"/>
          </p:nvPr>
        </p:nvSpPr>
        <p:spPr>
          <a:xfrm>
            <a:off x="1" y="0"/>
            <a:ext cx="4572000" cy="5143494"/>
          </a:xfrm>
          <a:prstGeom prst="rect">
            <a:avLst/>
          </a:prstGeom>
          <a:noFill/>
          <a:ln>
            <a:noFill/>
          </a:ln>
        </p:spPr>
      </p:sp>
      <p:sp>
        <p:nvSpPr>
          <p:cNvPr id="1049437"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8"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39"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40" name="Google Shape;154;p234"/>
          <p:cNvSpPr>
            <a:spLocks noGrp="1"/>
          </p:cNvSpPr>
          <p:nvPr>
            <p:ph type="pic" idx="3"/>
          </p:nvPr>
        </p:nvSpPr>
        <p:spPr>
          <a:xfrm>
            <a:off x="4408678" y="1539292"/>
            <a:ext cx="318677" cy="318677"/>
          </a:xfrm>
          <a:prstGeom prst="rect">
            <a:avLst/>
          </a:prstGeom>
          <a:noFill/>
          <a:ln>
            <a:noFill/>
          </a:ln>
        </p:spPr>
      </p:sp>
      <p:sp>
        <p:nvSpPr>
          <p:cNvPr id="1049441"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42"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43" name="Google Shape;157;p234"/>
          <p:cNvSpPr>
            <a:spLocks noGrp="1"/>
          </p:cNvSpPr>
          <p:nvPr>
            <p:ph type="pic" idx="4"/>
          </p:nvPr>
        </p:nvSpPr>
        <p:spPr>
          <a:xfrm>
            <a:off x="4408678" y="3122801"/>
            <a:ext cx="318677" cy="318677"/>
          </a:xfrm>
          <a:prstGeom prst="rect">
            <a:avLst/>
          </a:prstGeom>
          <a:noFill/>
          <a:ln>
            <a:noFill/>
          </a:ln>
        </p:spPr>
      </p:sp>
      <p:sp>
        <p:nvSpPr>
          <p:cNvPr id="1049444"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048797"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98" name="Google Shape;161;p235" descr="Shape  Description automatically generated with low confidence"/>
          <p:cNvSpPr/>
          <p:nvPr/>
        </p:nvSpPr>
        <p:spPr>
          <a:xfrm>
            <a:off x="0" y="0"/>
            <a:ext cx="9144000" cy="5143500"/>
          </a:xfrm>
          <a:prstGeom prst="rect">
            <a:avLst/>
          </a:prstGeom>
          <a:solidFill>
            <a:srgbClr val="FFFFFF"/>
          </a:solidFill>
          <a:ln>
            <a:noFill/>
          </a:ln>
        </p:spPr>
      </p:sp>
      <p:sp>
        <p:nvSpPr>
          <p:cNvPr id="1048799" name="Google Shape;162;p235"/>
          <p:cNvSpPr>
            <a:spLocks noGrp="1"/>
          </p:cNvSpPr>
          <p:nvPr>
            <p:ph type="pic" idx="2"/>
          </p:nvPr>
        </p:nvSpPr>
        <p:spPr>
          <a:xfrm>
            <a:off x="1" y="0"/>
            <a:ext cx="4572000" cy="5143494"/>
          </a:xfrm>
          <a:prstGeom prst="rect">
            <a:avLst/>
          </a:prstGeom>
          <a:noFill/>
          <a:ln>
            <a:noFill/>
          </a:ln>
        </p:spPr>
      </p:sp>
      <p:sp>
        <p:nvSpPr>
          <p:cNvPr id="1048800"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01"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02"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03" name="Google Shape;166;p235"/>
          <p:cNvSpPr>
            <a:spLocks noGrp="1"/>
          </p:cNvSpPr>
          <p:nvPr>
            <p:ph type="pic" idx="3"/>
          </p:nvPr>
        </p:nvSpPr>
        <p:spPr>
          <a:xfrm>
            <a:off x="4408678" y="1539292"/>
            <a:ext cx="318677" cy="318677"/>
          </a:xfrm>
          <a:prstGeom prst="rect">
            <a:avLst/>
          </a:prstGeom>
          <a:noFill/>
          <a:ln>
            <a:noFill/>
          </a:ln>
        </p:spPr>
      </p:sp>
      <p:sp>
        <p:nvSpPr>
          <p:cNvPr id="1048804"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05"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06" name="Google Shape;169;p235"/>
          <p:cNvSpPr>
            <a:spLocks noGrp="1"/>
          </p:cNvSpPr>
          <p:nvPr>
            <p:ph type="pic" idx="4"/>
          </p:nvPr>
        </p:nvSpPr>
        <p:spPr>
          <a:xfrm>
            <a:off x="4408678" y="3122801"/>
            <a:ext cx="318677" cy="318677"/>
          </a:xfrm>
          <a:prstGeom prst="rect">
            <a:avLst/>
          </a:prstGeom>
          <a:noFill/>
          <a:ln>
            <a:noFill/>
          </a:ln>
        </p:spPr>
      </p:sp>
      <p:sp>
        <p:nvSpPr>
          <p:cNvPr id="1048807"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2097285" name="Google Shape;172;p23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16" name="Google Shape;173;p236"/>
          <p:cNvGrpSpPr/>
          <p:nvPr/>
        </p:nvGrpSpPr>
        <p:grpSpPr>
          <a:xfrm>
            <a:off x="4107305" y="941707"/>
            <a:ext cx="284686" cy="3999388"/>
            <a:chOff x="4107305" y="941707"/>
            <a:chExt cx="284686" cy="3999388"/>
          </a:xfrm>
        </p:grpSpPr>
        <p:sp>
          <p:nvSpPr>
            <p:cNvPr id="1049478"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79"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80"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49481" name="Google Shape;177;p236"/>
          <p:cNvSpPr>
            <a:spLocks noGrp="1"/>
          </p:cNvSpPr>
          <p:nvPr>
            <p:ph type="pic" idx="2"/>
          </p:nvPr>
        </p:nvSpPr>
        <p:spPr>
          <a:xfrm>
            <a:off x="219360" y="856040"/>
            <a:ext cx="3958630" cy="4287460"/>
          </a:xfrm>
          <a:prstGeom prst="rect">
            <a:avLst/>
          </a:prstGeom>
          <a:noFill/>
          <a:ln>
            <a:noFill/>
          </a:ln>
        </p:spPr>
      </p:sp>
      <p:sp>
        <p:nvSpPr>
          <p:cNvPr id="1049482"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83"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84"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2097189" name="Google Shape;182;p23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13" name="Google Shape;183;p237"/>
          <p:cNvSpPr>
            <a:spLocks noGrp="1"/>
          </p:cNvSpPr>
          <p:nvPr>
            <p:ph type="pic" idx="2"/>
          </p:nvPr>
        </p:nvSpPr>
        <p:spPr>
          <a:xfrm>
            <a:off x="4572000" y="0"/>
            <a:ext cx="4571990" cy="5143494"/>
          </a:xfrm>
          <a:prstGeom prst="rect">
            <a:avLst/>
          </a:prstGeom>
          <a:noFill/>
          <a:ln>
            <a:noFill/>
          </a:ln>
        </p:spPr>
      </p:sp>
      <p:sp>
        <p:nvSpPr>
          <p:cNvPr id="104871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1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1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1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2097265" name="Google Shape;189;p23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58"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59" name="Google Shape;191;p238"/>
          <p:cNvSpPr>
            <a:spLocks noGrp="1"/>
          </p:cNvSpPr>
          <p:nvPr>
            <p:ph type="pic" idx="2"/>
          </p:nvPr>
        </p:nvSpPr>
        <p:spPr>
          <a:xfrm>
            <a:off x="219360" y="856040"/>
            <a:ext cx="3958630" cy="4287460"/>
          </a:xfrm>
          <a:prstGeom prst="rect">
            <a:avLst/>
          </a:prstGeom>
          <a:noFill/>
          <a:ln>
            <a:noFill/>
          </a:ln>
        </p:spPr>
      </p:sp>
      <p:sp>
        <p:nvSpPr>
          <p:cNvPr id="1049360"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61"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2"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2097247" name="Google Shape;196;p23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26"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27" name="Google Shape;198;p239"/>
          <p:cNvSpPr>
            <a:spLocks noGrp="1"/>
          </p:cNvSpPr>
          <p:nvPr>
            <p:ph type="pic" idx="2"/>
          </p:nvPr>
        </p:nvSpPr>
        <p:spPr>
          <a:xfrm>
            <a:off x="235670" y="0"/>
            <a:ext cx="3582186" cy="5143494"/>
          </a:xfrm>
          <a:prstGeom prst="rect">
            <a:avLst/>
          </a:prstGeom>
          <a:noFill/>
          <a:ln>
            <a:noFill/>
          </a:ln>
        </p:spPr>
      </p:sp>
      <p:sp>
        <p:nvSpPr>
          <p:cNvPr id="1049228"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29"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1049734"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735" name="Google Shape;203;p240" descr="Shape  Description automatically generated with low confidence"/>
          <p:cNvSpPr/>
          <p:nvPr/>
        </p:nvSpPr>
        <p:spPr>
          <a:xfrm>
            <a:off x="0" y="0"/>
            <a:ext cx="9144000" cy="5143500"/>
          </a:xfrm>
          <a:prstGeom prst="rect">
            <a:avLst/>
          </a:prstGeom>
          <a:solidFill>
            <a:srgbClr val="FFFFFF"/>
          </a:solidFill>
          <a:ln>
            <a:noFill/>
          </a:ln>
        </p:spPr>
      </p:sp>
      <p:sp>
        <p:nvSpPr>
          <p:cNvPr id="1049736"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737" name="Google Shape;205;p240"/>
          <p:cNvSpPr>
            <a:spLocks noGrp="1"/>
          </p:cNvSpPr>
          <p:nvPr>
            <p:ph type="pic" idx="2"/>
          </p:nvPr>
        </p:nvSpPr>
        <p:spPr>
          <a:xfrm>
            <a:off x="-1" y="0"/>
            <a:ext cx="5312965" cy="5143494"/>
          </a:xfrm>
          <a:prstGeom prst="rect">
            <a:avLst/>
          </a:prstGeom>
          <a:noFill/>
          <a:ln>
            <a:noFill/>
          </a:ln>
        </p:spPr>
      </p:sp>
      <p:sp>
        <p:nvSpPr>
          <p:cNvPr id="1049738"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9"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1048595"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157" name="Google Shape;210;p241"/>
          <p:cNvPicPr preferRelativeResize="0">
            <a:picLocks/>
          </p:cNvPicPr>
          <p:nvPr/>
        </p:nvPicPr>
        <p:blipFill rotWithShape="1">
          <a:blip r:embed="rId2">
            <a:alphaModFix/>
          </a:blip>
          <a:srcRect l="20639" r="24166"/>
          <a:stretch>
            <a:fillRect/>
          </a:stretch>
        </p:blipFill>
        <p:spPr>
          <a:xfrm>
            <a:off x="4885624" y="3"/>
            <a:ext cx="4258376" cy="5143498"/>
          </a:xfrm>
          <a:prstGeom prst="rect">
            <a:avLst/>
          </a:prstGeom>
          <a:noFill/>
          <a:ln>
            <a:noFill/>
          </a:ln>
        </p:spPr>
      </p:pic>
      <p:pic>
        <p:nvPicPr>
          <p:cNvPr id="2097158" name="Google Shape;211;p241"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596"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48597"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598"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599"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479" name="Google Shape;217;p242"/>
          <p:cNvGrpSpPr/>
          <p:nvPr/>
        </p:nvGrpSpPr>
        <p:grpSpPr>
          <a:xfrm>
            <a:off x="2494464" y="494214"/>
            <a:ext cx="4155074" cy="4155073"/>
            <a:chOff x="2119794" y="-36836"/>
            <a:chExt cx="5217173" cy="5217173"/>
          </a:xfrm>
        </p:grpSpPr>
        <p:sp>
          <p:nvSpPr>
            <p:cNvPr id="1049633"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634"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480" name="Google Shape;220;p242"/>
            <p:cNvGrpSpPr/>
            <p:nvPr/>
          </p:nvGrpSpPr>
          <p:grpSpPr>
            <a:xfrm>
              <a:off x="2119794" y="-36836"/>
              <a:ext cx="5217173" cy="5217173"/>
              <a:chOff x="2334961" y="334711"/>
              <a:chExt cx="4626477" cy="4626477"/>
            </a:xfrm>
          </p:grpSpPr>
          <p:grpSp>
            <p:nvGrpSpPr>
              <p:cNvPr id="481" name="Google Shape;221;p242"/>
              <p:cNvGrpSpPr/>
              <p:nvPr/>
            </p:nvGrpSpPr>
            <p:grpSpPr>
              <a:xfrm>
                <a:off x="2334961" y="334711"/>
                <a:ext cx="4626477" cy="4626477"/>
                <a:chOff x="2334961" y="334711"/>
                <a:chExt cx="4626477" cy="4626477"/>
              </a:xfrm>
            </p:grpSpPr>
            <p:sp>
              <p:nvSpPr>
                <p:cNvPr id="1049635"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36"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37"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638"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639"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49640"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2097156" name="Google Shape;18;p21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147" name="Google Shape;19;p216"/>
          <p:cNvGrpSpPr/>
          <p:nvPr/>
        </p:nvGrpSpPr>
        <p:grpSpPr>
          <a:xfrm>
            <a:off x="270520" y="225967"/>
            <a:ext cx="175260" cy="4075443"/>
            <a:chOff x="270520" y="1140367"/>
            <a:chExt cx="175260" cy="4075443"/>
          </a:xfrm>
        </p:grpSpPr>
        <p:grpSp>
          <p:nvGrpSpPr>
            <p:cNvPr id="148" name="Google Shape;20;p216"/>
            <p:cNvGrpSpPr/>
            <p:nvPr/>
          </p:nvGrpSpPr>
          <p:grpSpPr>
            <a:xfrm>
              <a:off x="270520" y="3891468"/>
              <a:ext cx="175260" cy="1324342"/>
              <a:chOff x="129115" y="3948030"/>
              <a:chExt cx="175260" cy="1324342"/>
            </a:xfrm>
          </p:grpSpPr>
          <p:sp>
            <p:nvSpPr>
              <p:cNvPr id="1048589"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29" name="Google Shape;22;p216"/>
              <p:cNvCxnSpPr>
                <a:cxnSpLocks/>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149" name="Google Shape;23;p216"/>
            <p:cNvGrpSpPr/>
            <p:nvPr/>
          </p:nvGrpSpPr>
          <p:grpSpPr>
            <a:xfrm>
              <a:off x="270520" y="1140367"/>
              <a:ext cx="175260" cy="2253464"/>
              <a:chOff x="129115" y="1196929"/>
              <a:chExt cx="175260" cy="2253464"/>
            </a:xfrm>
          </p:grpSpPr>
          <p:cxnSp>
            <p:nvCxnSpPr>
              <p:cNvPr id="3145730" name="Google Shape;24;p216"/>
              <p:cNvCxnSpPr>
                <a:cxnSpLocks/>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1048590"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359" name="Google Shape;229;p243"/>
          <p:cNvGrpSpPr/>
          <p:nvPr/>
        </p:nvGrpSpPr>
        <p:grpSpPr>
          <a:xfrm>
            <a:off x="2494465" y="494214"/>
            <a:ext cx="4155072" cy="4155073"/>
            <a:chOff x="2119794" y="-36836"/>
            <a:chExt cx="5217173" cy="5217173"/>
          </a:xfrm>
        </p:grpSpPr>
        <p:sp>
          <p:nvSpPr>
            <p:cNvPr id="1049242"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3"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60" name="Google Shape;232;p243"/>
            <p:cNvGrpSpPr/>
            <p:nvPr/>
          </p:nvGrpSpPr>
          <p:grpSpPr>
            <a:xfrm>
              <a:off x="2119794" y="-36836"/>
              <a:ext cx="5217173" cy="5217173"/>
              <a:chOff x="2334961" y="334711"/>
              <a:chExt cx="4626477" cy="4626477"/>
            </a:xfrm>
          </p:grpSpPr>
          <p:grpSp>
            <p:nvGrpSpPr>
              <p:cNvPr id="361" name="Google Shape;233;p243"/>
              <p:cNvGrpSpPr/>
              <p:nvPr/>
            </p:nvGrpSpPr>
            <p:grpSpPr>
              <a:xfrm>
                <a:off x="2334961" y="334711"/>
                <a:ext cx="4626477" cy="4626477"/>
                <a:chOff x="2334961" y="334711"/>
                <a:chExt cx="4626477" cy="4626477"/>
              </a:xfrm>
            </p:grpSpPr>
            <p:sp>
              <p:nvSpPr>
                <p:cNvPr id="104924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097302" name="Google Shape;241;p244"/>
          <p:cNvPicPr preferRelativeResize="0">
            <a:picLocks/>
          </p:cNvPicPr>
          <p:nvPr/>
        </p:nvPicPr>
        <p:blipFill rotWithShape="1">
          <a:blip r:embed="rId2">
            <a:alphaModFix/>
          </a:blip>
          <a:srcRect/>
          <a:stretch>
            <a:fillRect/>
          </a:stretch>
        </p:blipFill>
        <p:spPr>
          <a:xfrm>
            <a:off x="2924496" y="901633"/>
            <a:ext cx="3295009" cy="3449032"/>
          </a:xfrm>
          <a:prstGeom prst="rect">
            <a:avLst/>
          </a:prstGeom>
          <a:noFill/>
          <a:ln>
            <a:noFill/>
          </a:ln>
        </p:spPr>
      </p:pic>
      <p:sp>
        <p:nvSpPr>
          <p:cNvPr id="1049641"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097190" name="Google Shape;244;p245"/>
          <p:cNvPicPr preferRelativeResize="0">
            <a:picLocks/>
          </p:cNvPicPr>
          <p:nvPr/>
        </p:nvPicPr>
        <p:blipFill rotWithShape="1">
          <a:blip r:embed="rId2">
            <a:alphaModFix/>
          </a:blip>
          <a:srcRect/>
          <a:stretch>
            <a:fillRect/>
          </a:stretch>
        </p:blipFill>
        <p:spPr>
          <a:xfrm>
            <a:off x="2555408" y="637575"/>
            <a:ext cx="4004832" cy="4042613"/>
          </a:xfrm>
          <a:prstGeom prst="rect">
            <a:avLst/>
          </a:prstGeom>
          <a:noFill/>
          <a:ln>
            <a:noFill/>
          </a:ln>
        </p:spPr>
      </p:pic>
      <p:sp>
        <p:nvSpPr>
          <p:cNvPr id="1048718"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097266" name="Google Shape;247;p246" descr="Icon  Description automatically generated"/>
          <p:cNvPicPr preferRelativeResize="0">
            <a:picLocks/>
          </p:cNvPicPr>
          <p:nvPr/>
        </p:nvPicPr>
        <p:blipFill rotWithShape="1">
          <a:blip r:embed="rId2">
            <a:alphaModFix/>
          </a:blip>
          <a:srcRect/>
          <a:stretch>
            <a:fillRect/>
          </a:stretch>
        </p:blipFill>
        <p:spPr>
          <a:xfrm>
            <a:off x="2360040" y="277448"/>
            <a:ext cx="4422039" cy="4588604"/>
          </a:xfrm>
          <a:prstGeom prst="rect">
            <a:avLst/>
          </a:prstGeom>
          <a:noFill/>
          <a:ln>
            <a:noFill/>
          </a:ln>
        </p:spPr>
      </p:pic>
      <p:sp>
        <p:nvSpPr>
          <p:cNvPr id="1049363"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64"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097210" name="Google Shape;251;p24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26"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27"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828"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8829"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30"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831"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8832"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33"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34"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5"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097272" name="Google Shape;263;p24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21"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22"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9423"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9424"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25"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9426"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9427"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28"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29"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0"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097217" name="Google Shape;275;p24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cxnSp>
        <p:nvCxnSpPr>
          <p:cNvPr id="3145760" name="Google Shape;276;p249"/>
          <p:cNvCxnSpPr>
            <a:cxnSpLocks/>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34" name="Google Shape;277;p249"/>
          <p:cNvGrpSpPr/>
          <p:nvPr/>
        </p:nvGrpSpPr>
        <p:grpSpPr>
          <a:xfrm>
            <a:off x="2257341" y="1861278"/>
            <a:ext cx="560368" cy="825149"/>
            <a:chOff x="2257341" y="1871217"/>
            <a:chExt cx="560368" cy="825149"/>
          </a:xfrm>
        </p:grpSpPr>
        <p:sp>
          <p:nvSpPr>
            <p:cNvPr id="1048890"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891"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3145761" name="Google Shape;280;p249"/>
            <p:cNvCxnSpPr>
              <a:cxnSpLocks/>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892"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35" name="Google Shape;282;p249"/>
          <p:cNvGrpSpPr/>
          <p:nvPr/>
        </p:nvGrpSpPr>
        <p:grpSpPr>
          <a:xfrm>
            <a:off x="6326292" y="1861278"/>
            <a:ext cx="560368" cy="825149"/>
            <a:chOff x="6326292" y="1871217"/>
            <a:chExt cx="560368" cy="825149"/>
          </a:xfrm>
        </p:grpSpPr>
        <p:sp>
          <p:nvSpPr>
            <p:cNvPr id="104889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89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3145762" name="Google Shape;285;p249"/>
            <p:cNvCxnSpPr>
              <a:cxnSpLocks/>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895"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896"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97"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98"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99"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00"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1"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2097299" name="Google Shape;310;p25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462" name="Google Shape;311;p251"/>
          <p:cNvGrpSpPr/>
          <p:nvPr/>
        </p:nvGrpSpPr>
        <p:grpSpPr>
          <a:xfrm>
            <a:off x="0" y="2399230"/>
            <a:ext cx="9144001" cy="2349751"/>
            <a:chOff x="0" y="2182920"/>
            <a:chExt cx="9144001" cy="2349751"/>
          </a:xfrm>
        </p:grpSpPr>
        <p:sp>
          <p:nvSpPr>
            <p:cNvPr id="1049588"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63" name="Google Shape;313;p251"/>
            <p:cNvGrpSpPr/>
            <p:nvPr/>
          </p:nvGrpSpPr>
          <p:grpSpPr>
            <a:xfrm>
              <a:off x="1229347" y="2182920"/>
              <a:ext cx="6685306" cy="1002265"/>
              <a:chOff x="976268" y="2064936"/>
              <a:chExt cx="6685306" cy="1002265"/>
            </a:xfrm>
          </p:grpSpPr>
          <p:sp>
            <p:nvSpPr>
              <p:cNvPr id="1049589"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590"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591"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592"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93"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94"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95"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96" name="Google Shape;321;p251"/>
          <p:cNvSpPr>
            <a:spLocks noGrp="1"/>
          </p:cNvSpPr>
          <p:nvPr>
            <p:ph type="pic" idx="5"/>
          </p:nvPr>
        </p:nvSpPr>
        <p:spPr>
          <a:xfrm>
            <a:off x="1460973" y="2631002"/>
            <a:ext cx="539010" cy="538720"/>
          </a:xfrm>
          <a:prstGeom prst="rect">
            <a:avLst/>
          </a:prstGeom>
          <a:noFill/>
          <a:ln>
            <a:noFill/>
          </a:ln>
        </p:spPr>
      </p:sp>
      <p:sp>
        <p:nvSpPr>
          <p:cNvPr id="1049597" name="Google Shape;322;p251"/>
          <p:cNvSpPr>
            <a:spLocks noGrp="1"/>
          </p:cNvSpPr>
          <p:nvPr>
            <p:ph type="pic" idx="6"/>
          </p:nvPr>
        </p:nvSpPr>
        <p:spPr>
          <a:xfrm>
            <a:off x="4302493" y="2631002"/>
            <a:ext cx="539010" cy="538720"/>
          </a:xfrm>
          <a:prstGeom prst="rect">
            <a:avLst/>
          </a:prstGeom>
          <a:noFill/>
          <a:ln>
            <a:noFill/>
          </a:ln>
        </p:spPr>
      </p:sp>
      <p:sp>
        <p:nvSpPr>
          <p:cNvPr id="1049598" name="Google Shape;323;p251"/>
          <p:cNvSpPr>
            <a:spLocks noGrp="1"/>
          </p:cNvSpPr>
          <p:nvPr>
            <p:ph type="pic" idx="7"/>
          </p:nvPr>
        </p:nvSpPr>
        <p:spPr>
          <a:xfrm>
            <a:off x="7144013" y="2631002"/>
            <a:ext cx="539010" cy="538720"/>
          </a:xfrm>
          <a:prstGeom prst="rect">
            <a:avLst/>
          </a:prstGeom>
          <a:noFill/>
          <a:ln>
            <a:noFill/>
          </a:ln>
        </p:spPr>
      </p:sp>
      <p:sp>
        <p:nvSpPr>
          <p:cNvPr id="1049599"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00"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2097246" name="Google Shape;327;p25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53" name="Google Shape;328;p252"/>
          <p:cNvGrpSpPr/>
          <p:nvPr/>
        </p:nvGrpSpPr>
        <p:grpSpPr>
          <a:xfrm>
            <a:off x="0" y="2399230"/>
            <a:ext cx="9144001" cy="2349751"/>
            <a:chOff x="0" y="2182920"/>
            <a:chExt cx="9144001" cy="2349751"/>
          </a:xfrm>
        </p:grpSpPr>
        <p:sp>
          <p:nvSpPr>
            <p:cNvPr id="1049213"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4" name="Google Shape;330;p252"/>
            <p:cNvGrpSpPr/>
            <p:nvPr/>
          </p:nvGrpSpPr>
          <p:grpSpPr>
            <a:xfrm>
              <a:off x="1229347" y="2182920"/>
              <a:ext cx="6685306" cy="1002265"/>
              <a:chOff x="976268" y="2064936"/>
              <a:chExt cx="6685306" cy="1002265"/>
            </a:xfrm>
          </p:grpSpPr>
          <p:sp>
            <p:nvSpPr>
              <p:cNvPr id="1049214"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15"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16"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217"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18"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19"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20"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21" name="Google Shape;338;p252"/>
          <p:cNvSpPr>
            <a:spLocks noGrp="1"/>
          </p:cNvSpPr>
          <p:nvPr>
            <p:ph type="pic" idx="5"/>
          </p:nvPr>
        </p:nvSpPr>
        <p:spPr>
          <a:xfrm>
            <a:off x="1460973" y="2631002"/>
            <a:ext cx="539010" cy="538720"/>
          </a:xfrm>
          <a:prstGeom prst="rect">
            <a:avLst/>
          </a:prstGeom>
          <a:noFill/>
          <a:ln>
            <a:noFill/>
          </a:ln>
        </p:spPr>
      </p:sp>
      <p:sp>
        <p:nvSpPr>
          <p:cNvPr id="1049222" name="Google Shape;339;p252"/>
          <p:cNvSpPr>
            <a:spLocks noGrp="1"/>
          </p:cNvSpPr>
          <p:nvPr>
            <p:ph type="pic" idx="6"/>
          </p:nvPr>
        </p:nvSpPr>
        <p:spPr>
          <a:xfrm>
            <a:off x="4302493" y="2631002"/>
            <a:ext cx="539010" cy="538720"/>
          </a:xfrm>
          <a:prstGeom prst="rect">
            <a:avLst/>
          </a:prstGeom>
          <a:noFill/>
          <a:ln>
            <a:noFill/>
          </a:ln>
        </p:spPr>
      </p:sp>
      <p:sp>
        <p:nvSpPr>
          <p:cNvPr id="1049223" name="Google Shape;340;p252"/>
          <p:cNvSpPr>
            <a:spLocks noGrp="1"/>
          </p:cNvSpPr>
          <p:nvPr>
            <p:ph type="pic" idx="7"/>
          </p:nvPr>
        </p:nvSpPr>
        <p:spPr>
          <a:xfrm>
            <a:off x="7144013" y="2631002"/>
            <a:ext cx="539010" cy="538720"/>
          </a:xfrm>
          <a:prstGeom prst="rect">
            <a:avLst/>
          </a:prstGeom>
          <a:noFill/>
          <a:ln>
            <a:noFill/>
          </a:ln>
        </p:spPr>
      </p:sp>
      <p:sp>
        <p:nvSpPr>
          <p:cNvPr id="1049224"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25"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2097218" name="Google Shape;344;p25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37" name="Google Shape;345;p253"/>
          <p:cNvGrpSpPr/>
          <p:nvPr/>
        </p:nvGrpSpPr>
        <p:grpSpPr>
          <a:xfrm>
            <a:off x="0" y="2399230"/>
            <a:ext cx="9144001" cy="2349751"/>
            <a:chOff x="0" y="2182920"/>
            <a:chExt cx="9144001" cy="2349751"/>
          </a:xfrm>
        </p:grpSpPr>
        <p:sp>
          <p:nvSpPr>
            <p:cNvPr id="1048902"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8" name="Google Shape;347;p253"/>
            <p:cNvGrpSpPr/>
            <p:nvPr/>
          </p:nvGrpSpPr>
          <p:grpSpPr>
            <a:xfrm>
              <a:off x="1229347" y="2182920"/>
              <a:ext cx="6685306" cy="1002265"/>
              <a:chOff x="976268" y="2064936"/>
              <a:chExt cx="6685306" cy="1002265"/>
            </a:xfrm>
          </p:grpSpPr>
          <p:sp>
            <p:nvSpPr>
              <p:cNvPr id="1048903"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904"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905"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8906"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07"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08"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09"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10" name="Google Shape;355;p253"/>
          <p:cNvSpPr>
            <a:spLocks noGrp="1"/>
          </p:cNvSpPr>
          <p:nvPr>
            <p:ph type="pic" idx="5"/>
          </p:nvPr>
        </p:nvSpPr>
        <p:spPr>
          <a:xfrm>
            <a:off x="1460973" y="2631002"/>
            <a:ext cx="539010" cy="538720"/>
          </a:xfrm>
          <a:prstGeom prst="rect">
            <a:avLst/>
          </a:prstGeom>
          <a:noFill/>
          <a:ln>
            <a:noFill/>
          </a:ln>
        </p:spPr>
      </p:sp>
      <p:sp>
        <p:nvSpPr>
          <p:cNvPr id="1048911" name="Google Shape;356;p253"/>
          <p:cNvSpPr>
            <a:spLocks noGrp="1"/>
          </p:cNvSpPr>
          <p:nvPr>
            <p:ph type="pic" idx="6"/>
          </p:nvPr>
        </p:nvSpPr>
        <p:spPr>
          <a:xfrm>
            <a:off x="4302493" y="2631002"/>
            <a:ext cx="539010" cy="538720"/>
          </a:xfrm>
          <a:prstGeom prst="rect">
            <a:avLst/>
          </a:prstGeom>
          <a:noFill/>
          <a:ln>
            <a:noFill/>
          </a:ln>
        </p:spPr>
      </p:sp>
      <p:sp>
        <p:nvSpPr>
          <p:cNvPr id="1048912" name="Google Shape;357;p253"/>
          <p:cNvSpPr>
            <a:spLocks noGrp="1"/>
          </p:cNvSpPr>
          <p:nvPr>
            <p:ph type="pic" idx="7"/>
          </p:nvPr>
        </p:nvSpPr>
        <p:spPr>
          <a:xfrm>
            <a:off x="7144013" y="2631002"/>
            <a:ext cx="539010" cy="538720"/>
          </a:xfrm>
          <a:prstGeom prst="rect">
            <a:avLst/>
          </a:prstGeom>
          <a:noFill/>
          <a:ln>
            <a:noFill/>
          </a:ln>
        </p:spPr>
      </p:sp>
      <p:sp>
        <p:nvSpPr>
          <p:cNvPr id="1048913"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14"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097185" name="Google Shape;27;p217" descr="A computer on a table  Description automatically generated with medium confidence"/>
          <p:cNvPicPr preferRelativeResize="0">
            <a:picLocks/>
          </p:cNvPicPr>
          <p:nvPr/>
        </p:nvPicPr>
        <p:blipFill rotWithShape="1">
          <a:blip r:embed="rId2">
            <a:alphaModFix/>
          </a:blip>
          <a:srcRect t="8552" r="1749" b="8552"/>
          <a:stretch>
            <a:fillRect/>
          </a:stretch>
        </p:blipFill>
        <p:spPr>
          <a:xfrm>
            <a:off x="-1" y="-1"/>
            <a:ext cx="9144001" cy="5143501"/>
          </a:xfrm>
          <a:prstGeom prst="rect">
            <a:avLst/>
          </a:prstGeom>
          <a:noFill/>
          <a:ln>
            <a:noFill/>
          </a:ln>
        </p:spPr>
      </p:pic>
      <p:pic>
        <p:nvPicPr>
          <p:cNvPr id="2097186" name="Google Shape;28;p21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687"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87" name="Google Shape;30;p217" descr="Shape  Description automatically generated with low confidence"/>
          <p:cNvPicPr preferRelativeResize="0">
            <a:picLocks/>
          </p:cNvPicPr>
          <p:nvPr/>
        </p:nvPicPr>
        <p:blipFill rotWithShape="1">
          <a:blip r:embed="rId4">
            <a:alphaModFix/>
          </a:blip>
          <a:srcRect/>
          <a:stretch>
            <a:fillRect/>
          </a:stretch>
        </p:blipFill>
        <p:spPr>
          <a:xfrm>
            <a:off x="2692835" y="1785257"/>
            <a:ext cx="1181100" cy="1181100"/>
          </a:xfrm>
          <a:prstGeom prst="rect">
            <a:avLst/>
          </a:prstGeom>
          <a:noFill/>
          <a:ln>
            <a:noFill/>
          </a:ln>
        </p:spPr>
      </p:pic>
      <p:sp>
        <p:nvSpPr>
          <p:cNvPr id="1048688"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689"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90"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2097261" name="Google Shape;361;p254"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87" name="Google Shape;362;p254"/>
          <p:cNvGrpSpPr/>
          <p:nvPr/>
        </p:nvGrpSpPr>
        <p:grpSpPr>
          <a:xfrm>
            <a:off x="0" y="2399230"/>
            <a:ext cx="9144001" cy="2349751"/>
            <a:chOff x="0" y="2182920"/>
            <a:chExt cx="9144001" cy="2349751"/>
          </a:xfrm>
        </p:grpSpPr>
        <p:sp>
          <p:nvSpPr>
            <p:cNvPr id="1049337"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8" name="Google Shape;364;p254"/>
            <p:cNvGrpSpPr/>
            <p:nvPr/>
          </p:nvGrpSpPr>
          <p:grpSpPr>
            <a:xfrm>
              <a:off x="1229347" y="2182920"/>
              <a:ext cx="6685306" cy="1002265"/>
              <a:chOff x="976268" y="2064936"/>
              <a:chExt cx="6685306" cy="1002265"/>
            </a:xfrm>
          </p:grpSpPr>
          <p:sp>
            <p:nvSpPr>
              <p:cNvPr id="1049338"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39"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40"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341"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2"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3"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4"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5" name="Google Shape;372;p254"/>
          <p:cNvSpPr>
            <a:spLocks noGrp="1"/>
          </p:cNvSpPr>
          <p:nvPr>
            <p:ph type="pic" idx="5"/>
          </p:nvPr>
        </p:nvSpPr>
        <p:spPr>
          <a:xfrm>
            <a:off x="1460973" y="2631002"/>
            <a:ext cx="539010" cy="538720"/>
          </a:xfrm>
          <a:prstGeom prst="rect">
            <a:avLst/>
          </a:prstGeom>
          <a:noFill/>
          <a:ln>
            <a:noFill/>
          </a:ln>
        </p:spPr>
      </p:sp>
      <p:sp>
        <p:nvSpPr>
          <p:cNvPr id="1049346" name="Google Shape;373;p254"/>
          <p:cNvSpPr>
            <a:spLocks noGrp="1"/>
          </p:cNvSpPr>
          <p:nvPr>
            <p:ph type="pic" idx="6"/>
          </p:nvPr>
        </p:nvSpPr>
        <p:spPr>
          <a:xfrm>
            <a:off x="4302493" y="2631002"/>
            <a:ext cx="539010" cy="538720"/>
          </a:xfrm>
          <a:prstGeom prst="rect">
            <a:avLst/>
          </a:prstGeom>
          <a:noFill/>
          <a:ln>
            <a:noFill/>
          </a:ln>
        </p:spPr>
      </p:sp>
      <p:sp>
        <p:nvSpPr>
          <p:cNvPr id="1049347" name="Google Shape;374;p254"/>
          <p:cNvSpPr>
            <a:spLocks noGrp="1"/>
          </p:cNvSpPr>
          <p:nvPr>
            <p:ph type="pic" idx="7"/>
          </p:nvPr>
        </p:nvSpPr>
        <p:spPr>
          <a:xfrm>
            <a:off x="7144013" y="2631002"/>
            <a:ext cx="539010" cy="538720"/>
          </a:xfrm>
          <a:prstGeom prst="rect">
            <a:avLst/>
          </a:prstGeom>
          <a:noFill/>
          <a:ln>
            <a:noFill/>
          </a:ln>
        </p:spPr>
      </p:sp>
      <p:sp>
        <p:nvSpPr>
          <p:cNvPr id="1049348"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49"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2097207" name="Google Shape;378;p25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78"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50" name="Google Shape;380;p255"/>
          <p:cNvCxnSpPr>
            <a:cxnSpLocks/>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1048779"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80"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81"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82"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83"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84"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85" name="Google Shape;387;p255"/>
          <p:cNvSpPr>
            <a:spLocks noGrp="1"/>
          </p:cNvSpPr>
          <p:nvPr>
            <p:ph type="pic" idx="4"/>
          </p:nvPr>
        </p:nvSpPr>
        <p:spPr>
          <a:xfrm>
            <a:off x="1324089" y="1830915"/>
            <a:ext cx="482600" cy="482600"/>
          </a:xfrm>
          <a:prstGeom prst="rect">
            <a:avLst/>
          </a:prstGeom>
          <a:noFill/>
          <a:ln>
            <a:noFill/>
          </a:ln>
        </p:spPr>
      </p:sp>
      <p:sp>
        <p:nvSpPr>
          <p:cNvPr id="1048786" name="Google Shape;388;p255"/>
          <p:cNvSpPr>
            <a:spLocks noGrp="1"/>
          </p:cNvSpPr>
          <p:nvPr>
            <p:ph type="pic" idx="5"/>
          </p:nvPr>
        </p:nvSpPr>
        <p:spPr>
          <a:xfrm>
            <a:off x="4330701" y="1830915"/>
            <a:ext cx="482600" cy="482600"/>
          </a:xfrm>
          <a:prstGeom prst="rect">
            <a:avLst/>
          </a:prstGeom>
          <a:noFill/>
          <a:ln>
            <a:noFill/>
          </a:ln>
        </p:spPr>
      </p:sp>
      <p:sp>
        <p:nvSpPr>
          <p:cNvPr id="1048787" name="Google Shape;389;p255"/>
          <p:cNvSpPr>
            <a:spLocks noGrp="1"/>
          </p:cNvSpPr>
          <p:nvPr>
            <p:ph type="pic" idx="6"/>
          </p:nvPr>
        </p:nvSpPr>
        <p:spPr>
          <a:xfrm>
            <a:off x="7337312" y="1830915"/>
            <a:ext cx="482600" cy="482600"/>
          </a:xfrm>
          <a:prstGeom prst="rect">
            <a:avLst/>
          </a:prstGeom>
          <a:noFill/>
          <a:ln>
            <a:noFill/>
          </a:ln>
        </p:spPr>
      </p:sp>
      <p:sp>
        <p:nvSpPr>
          <p:cNvPr id="1048788"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89"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90"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91"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92"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2097239" name="Google Shape;396;p25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25"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802" name="Google Shape;398;p256"/>
          <p:cNvCxnSpPr>
            <a:cxnSpLocks/>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1049126"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127"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28"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129"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0"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131"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2" name="Google Shape;405;p256"/>
          <p:cNvSpPr>
            <a:spLocks noGrp="1"/>
          </p:cNvSpPr>
          <p:nvPr>
            <p:ph type="pic" idx="4"/>
          </p:nvPr>
        </p:nvSpPr>
        <p:spPr>
          <a:xfrm>
            <a:off x="1324089" y="1830915"/>
            <a:ext cx="482600" cy="482600"/>
          </a:xfrm>
          <a:prstGeom prst="rect">
            <a:avLst/>
          </a:prstGeom>
          <a:noFill/>
          <a:ln>
            <a:noFill/>
          </a:ln>
        </p:spPr>
      </p:sp>
      <p:sp>
        <p:nvSpPr>
          <p:cNvPr id="1049133" name="Google Shape;406;p256"/>
          <p:cNvSpPr>
            <a:spLocks noGrp="1"/>
          </p:cNvSpPr>
          <p:nvPr>
            <p:ph type="pic" idx="5"/>
          </p:nvPr>
        </p:nvSpPr>
        <p:spPr>
          <a:xfrm>
            <a:off x="4330701" y="1830915"/>
            <a:ext cx="482600" cy="482600"/>
          </a:xfrm>
          <a:prstGeom prst="rect">
            <a:avLst/>
          </a:prstGeom>
          <a:noFill/>
          <a:ln>
            <a:noFill/>
          </a:ln>
        </p:spPr>
      </p:sp>
      <p:sp>
        <p:nvSpPr>
          <p:cNvPr id="1049134" name="Google Shape;407;p256"/>
          <p:cNvSpPr>
            <a:spLocks noGrp="1"/>
          </p:cNvSpPr>
          <p:nvPr>
            <p:ph type="pic" idx="6"/>
          </p:nvPr>
        </p:nvSpPr>
        <p:spPr>
          <a:xfrm>
            <a:off x="7337312" y="1830915"/>
            <a:ext cx="482600" cy="482600"/>
          </a:xfrm>
          <a:prstGeom prst="rect">
            <a:avLst/>
          </a:prstGeom>
          <a:noFill/>
          <a:ln>
            <a:noFill/>
          </a:ln>
        </p:spPr>
      </p:sp>
      <p:sp>
        <p:nvSpPr>
          <p:cNvPr id="1049135"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6"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7"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8"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39"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2097306" name="Google Shape;414;p25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43"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97" name="Google Shape;416;p257"/>
          <p:cNvGrpSpPr/>
          <p:nvPr/>
        </p:nvGrpSpPr>
        <p:grpSpPr>
          <a:xfrm>
            <a:off x="865742" y="1720353"/>
            <a:ext cx="7412516" cy="894818"/>
            <a:chOff x="865742" y="1720353"/>
            <a:chExt cx="7412516" cy="894818"/>
          </a:xfrm>
        </p:grpSpPr>
        <p:grpSp>
          <p:nvGrpSpPr>
            <p:cNvPr id="498" name="Google Shape;417;p257"/>
            <p:cNvGrpSpPr/>
            <p:nvPr/>
          </p:nvGrpSpPr>
          <p:grpSpPr>
            <a:xfrm>
              <a:off x="3119411" y="1720353"/>
              <a:ext cx="651510" cy="894818"/>
              <a:chOff x="2980317" y="2014294"/>
              <a:chExt cx="651510" cy="894818"/>
            </a:xfrm>
          </p:grpSpPr>
          <p:cxnSp>
            <p:nvCxnSpPr>
              <p:cNvPr id="3145873" name="Google Shape;418;p257"/>
              <p:cNvCxnSpPr>
                <a:cxnSpLocks/>
                <a:endCxn id="1049745"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44"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45"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p>
            </p:txBody>
          </p:sp>
        </p:grpSp>
        <p:grpSp>
          <p:nvGrpSpPr>
            <p:cNvPr id="499" name="Google Shape;421;p257"/>
            <p:cNvGrpSpPr/>
            <p:nvPr/>
          </p:nvGrpSpPr>
          <p:grpSpPr>
            <a:xfrm>
              <a:off x="5373080" y="1720353"/>
              <a:ext cx="651510" cy="894818"/>
              <a:chOff x="5071929" y="2014294"/>
              <a:chExt cx="651510" cy="894818"/>
            </a:xfrm>
          </p:grpSpPr>
          <p:cxnSp>
            <p:nvCxnSpPr>
              <p:cNvPr id="3145874" name="Google Shape;422;p257"/>
              <p:cNvCxnSpPr>
                <a:cxnSpLocks/>
                <a:endCxn id="1049747"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46"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47"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p>
            </p:txBody>
          </p:sp>
        </p:grpSp>
        <p:grpSp>
          <p:nvGrpSpPr>
            <p:cNvPr id="500" name="Google Shape;425;p257"/>
            <p:cNvGrpSpPr/>
            <p:nvPr/>
          </p:nvGrpSpPr>
          <p:grpSpPr>
            <a:xfrm>
              <a:off x="7626748" y="1720353"/>
              <a:ext cx="651510" cy="894818"/>
              <a:chOff x="7469822" y="2014294"/>
              <a:chExt cx="651510" cy="894818"/>
            </a:xfrm>
          </p:grpSpPr>
          <p:cxnSp>
            <p:nvCxnSpPr>
              <p:cNvPr id="3145875" name="Google Shape;426;p257"/>
              <p:cNvCxnSpPr>
                <a:cxnSpLocks/>
                <a:endCxn id="1049749"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4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49"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p>
            </p:txBody>
          </p:sp>
        </p:grpSp>
        <p:grpSp>
          <p:nvGrpSpPr>
            <p:cNvPr id="501" name="Google Shape;429;p257"/>
            <p:cNvGrpSpPr/>
            <p:nvPr/>
          </p:nvGrpSpPr>
          <p:grpSpPr>
            <a:xfrm>
              <a:off x="865742" y="1720353"/>
              <a:ext cx="651510" cy="894818"/>
              <a:chOff x="888704" y="2014294"/>
              <a:chExt cx="651510" cy="894818"/>
            </a:xfrm>
          </p:grpSpPr>
          <p:cxnSp>
            <p:nvCxnSpPr>
              <p:cNvPr id="3145876" name="Google Shape;430;p257"/>
              <p:cNvCxnSpPr>
                <a:cxnSpLocks/>
                <a:endCxn id="104975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50"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5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p>
            </p:txBody>
          </p:sp>
        </p:grpSp>
      </p:grpSp>
      <p:sp>
        <p:nvSpPr>
          <p:cNvPr id="1049752"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3"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4"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5"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6"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7"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8"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9"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60"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61"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2097230" name="Google Shape;444;p25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76" name="Google Shape;445;p258"/>
          <p:cNvGrpSpPr/>
          <p:nvPr/>
        </p:nvGrpSpPr>
        <p:grpSpPr>
          <a:xfrm>
            <a:off x="1114581" y="3141131"/>
            <a:ext cx="175260" cy="1120085"/>
            <a:chOff x="973176" y="3197693"/>
            <a:chExt cx="175260" cy="1120085"/>
          </a:xfrm>
        </p:grpSpPr>
        <p:sp>
          <p:nvSpPr>
            <p:cNvPr id="1049024"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80" name="Google Shape;447;p258"/>
            <p:cNvCxnSpPr>
              <a:cxnSpLocks/>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277" name="Google Shape;448;p258"/>
          <p:cNvGrpSpPr/>
          <p:nvPr/>
        </p:nvGrpSpPr>
        <p:grpSpPr>
          <a:xfrm>
            <a:off x="5033439" y="1436374"/>
            <a:ext cx="175260" cy="1120085"/>
            <a:chOff x="4892034" y="1492936"/>
            <a:chExt cx="175260" cy="1120085"/>
          </a:xfrm>
        </p:grpSpPr>
        <p:sp>
          <p:nvSpPr>
            <p:cNvPr id="1049025"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81" name="Google Shape;450;p258"/>
            <p:cNvCxnSpPr>
              <a:cxnSpLocks/>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278" name="Google Shape;451;p258"/>
          <p:cNvGrpSpPr/>
          <p:nvPr/>
        </p:nvGrpSpPr>
        <p:grpSpPr>
          <a:xfrm>
            <a:off x="1114581" y="1436374"/>
            <a:ext cx="175260" cy="1120085"/>
            <a:chOff x="973176" y="1492936"/>
            <a:chExt cx="175260" cy="1120085"/>
          </a:xfrm>
        </p:grpSpPr>
        <p:cxnSp>
          <p:nvCxnSpPr>
            <p:cNvPr id="3145782" name="Google Shape;452;p258"/>
            <p:cNvCxnSpPr>
              <a:cxnSpLocks/>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1049026"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79" name="Google Shape;454;p258"/>
          <p:cNvGrpSpPr/>
          <p:nvPr/>
        </p:nvGrpSpPr>
        <p:grpSpPr>
          <a:xfrm>
            <a:off x="5033439" y="3141131"/>
            <a:ext cx="175260" cy="1120085"/>
            <a:chOff x="4892034" y="3197693"/>
            <a:chExt cx="175260" cy="1120085"/>
          </a:xfrm>
        </p:grpSpPr>
        <p:cxnSp>
          <p:nvCxnSpPr>
            <p:cNvPr id="3145783" name="Google Shape;455;p258"/>
            <p:cNvCxnSpPr>
              <a:cxnSpLocks/>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1049027"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49028"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29"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0"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1"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2"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3"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4"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5"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6"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7"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2097301" name="Google Shape;468;p25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475" name="Google Shape;469;p259"/>
          <p:cNvGrpSpPr/>
          <p:nvPr/>
        </p:nvGrpSpPr>
        <p:grpSpPr>
          <a:xfrm>
            <a:off x="270520" y="225967"/>
            <a:ext cx="175260" cy="2964623"/>
            <a:chOff x="270520" y="1140367"/>
            <a:chExt cx="175260" cy="2964623"/>
          </a:xfrm>
        </p:grpSpPr>
        <p:grpSp>
          <p:nvGrpSpPr>
            <p:cNvPr id="476" name="Google Shape;470;p259"/>
            <p:cNvGrpSpPr/>
            <p:nvPr/>
          </p:nvGrpSpPr>
          <p:grpSpPr>
            <a:xfrm>
              <a:off x="270520" y="2780648"/>
              <a:ext cx="175260" cy="1324342"/>
              <a:chOff x="129115" y="2837210"/>
              <a:chExt cx="175260" cy="1324342"/>
            </a:xfrm>
          </p:grpSpPr>
          <p:sp>
            <p:nvSpPr>
              <p:cNvPr id="1049627"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863" name="Google Shape;472;p259"/>
              <p:cNvCxnSpPr>
                <a:cxnSpLocks/>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7" name="Google Shape;473;p259"/>
            <p:cNvGrpSpPr/>
            <p:nvPr/>
          </p:nvGrpSpPr>
          <p:grpSpPr>
            <a:xfrm>
              <a:off x="270520" y="1140367"/>
              <a:ext cx="175260" cy="1310953"/>
              <a:chOff x="129115" y="1196929"/>
              <a:chExt cx="175260" cy="1310953"/>
            </a:xfrm>
          </p:grpSpPr>
          <p:cxnSp>
            <p:nvCxnSpPr>
              <p:cNvPr id="3145864" name="Google Shape;474;p259"/>
              <p:cNvCxnSpPr>
                <a:cxnSpLocks/>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628"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1049629"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p>
        </p:txBody>
      </p:sp>
      <p:sp>
        <p:nvSpPr>
          <p:cNvPr id="1049630"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p>
        </p:txBody>
      </p:sp>
      <p:sp>
        <p:nvSpPr>
          <p:cNvPr id="1049631"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1049632"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2097233" name="Google Shape;481;p26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304" name="Google Shape;482;p260"/>
          <p:cNvGrpSpPr/>
          <p:nvPr/>
        </p:nvGrpSpPr>
        <p:grpSpPr>
          <a:xfrm>
            <a:off x="270520" y="225967"/>
            <a:ext cx="175260" cy="2964623"/>
            <a:chOff x="270520" y="1140367"/>
            <a:chExt cx="175260" cy="2964623"/>
          </a:xfrm>
        </p:grpSpPr>
        <p:grpSp>
          <p:nvGrpSpPr>
            <p:cNvPr id="305" name="Google Shape;483;p260"/>
            <p:cNvGrpSpPr/>
            <p:nvPr/>
          </p:nvGrpSpPr>
          <p:grpSpPr>
            <a:xfrm>
              <a:off x="270520" y="2780648"/>
              <a:ext cx="175260" cy="1324342"/>
              <a:chOff x="129115" y="2837210"/>
              <a:chExt cx="175260" cy="1324342"/>
            </a:xfrm>
          </p:grpSpPr>
          <p:sp>
            <p:nvSpPr>
              <p:cNvPr id="1049088"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93" name="Google Shape;485;p260"/>
              <p:cNvCxnSpPr>
                <a:cxnSpLocks/>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306" name="Google Shape;486;p260"/>
            <p:cNvGrpSpPr/>
            <p:nvPr/>
          </p:nvGrpSpPr>
          <p:grpSpPr>
            <a:xfrm>
              <a:off x="270520" y="1140367"/>
              <a:ext cx="175260" cy="1310953"/>
              <a:chOff x="129115" y="1196929"/>
              <a:chExt cx="175260" cy="1310953"/>
            </a:xfrm>
          </p:grpSpPr>
          <p:cxnSp>
            <p:nvCxnSpPr>
              <p:cNvPr id="3145794" name="Google Shape;487;p260"/>
              <p:cNvCxnSpPr>
                <a:cxnSpLocks/>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089"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1049090"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91"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92"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93"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2097270" name="Google Shape;494;p26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400" name="Google Shape;495;p261"/>
          <p:cNvGrpSpPr/>
          <p:nvPr/>
        </p:nvGrpSpPr>
        <p:grpSpPr>
          <a:xfrm>
            <a:off x="240067" y="2283802"/>
            <a:ext cx="8663867" cy="930794"/>
            <a:chOff x="198438" y="775483"/>
            <a:chExt cx="8634888" cy="927681"/>
          </a:xfrm>
        </p:grpSpPr>
        <p:pic>
          <p:nvPicPr>
            <p:cNvPr id="2097271" name="Google Shape;496;p261"/>
            <p:cNvPicPr preferRelativeResize="0">
              <a:picLocks/>
            </p:cNvPicPr>
            <p:nvPr/>
          </p:nvPicPr>
          <p:blipFill rotWithShape="1">
            <a:blip r:embed="rId3">
              <a:alphaModFix/>
            </a:blip>
            <a:srcRect/>
            <a:stretch>
              <a:fillRect/>
            </a:stretch>
          </p:blipFill>
          <p:spPr>
            <a:xfrm>
              <a:off x="198438" y="775483"/>
              <a:ext cx="8634888" cy="927681"/>
            </a:xfrm>
            <a:prstGeom prst="rect">
              <a:avLst/>
            </a:prstGeom>
            <a:noFill/>
            <a:ln>
              <a:noFill/>
            </a:ln>
          </p:spPr>
        </p:pic>
        <p:sp>
          <p:nvSpPr>
            <p:cNvPr id="1049411"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1049412"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049413"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049414"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1049415"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6"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7"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8"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9"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20"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2097216" name="Google Shape;508;p26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sp>
        <p:nvSpPr>
          <p:cNvPr id="1048876"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77"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78"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79"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80"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1"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2"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3"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4" name="Google Shape;517;p262"/>
          <p:cNvSpPr>
            <a:spLocks noGrp="1"/>
          </p:cNvSpPr>
          <p:nvPr>
            <p:ph type="pic" idx="5"/>
          </p:nvPr>
        </p:nvSpPr>
        <p:spPr>
          <a:xfrm>
            <a:off x="784630" y="1640956"/>
            <a:ext cx="931297" cy="930794"/>
          </a:xfrm>
          <a:prstGeom prst="rect">
            <a:avLst/>
          </a:prstGeom>
          <a:noFill/>
          <a:ln>
            <a:noFill/>
          </a:ln>
        </p:spPr>
      </p:sp>
      <p:sp>
        <p:nvSpPr>
          <p:cNvPr id="1048885" name="Google Shape;518;p262"/>
          <p:cNvSpPr>
            <a:spLocks noGrp="1"/>
          </p:cNvSpPr>
          <p:nvPr>
            <p:ph type="pic" idx="6"/>
          </p:nvPr>
        </p:nvSpPr>
        <p:spPr>
          <a:xfrm>
            <a:off x="5150215" y="1640956"/>
            <a:ext cx="931297" cy="930794"/>
          </a:xfrm>
          <a:prstGeom prst="rect">
            <a:avLst/>
          </a:prstGeom>
          <a:noFill/>
          <a:ln>
            <a:noFill/>
          </a:ln>
        </p:spPr>
      </p:sp>
      <p:sp>
        <p:nvSpPr>
          <p:cNvPr id="1048886" name="Google Shape;519;p262"/>
          <p:cNvSpPr>
            <a:spLocks noGrp="1"/>
          </p:cNvSpPr>
          <p:nvPr>
            <p:ph type="pic" idx="7"/>
          </p:nvPr>
        </p:nvSpPr>
        <p:spPr>
          <a:xfrm>
            <a:off x="784630" y="3302767"/>
            <a:ext cx="931297" cy="930794"/>
          </a:xfrm>
          <a:prstGeom prst="rect">
            <a:avLst/>
          </a:prstGeom>
          <a:noFill/>
          <a:ln>
            <a:noFill/>
          </a:ln>
        </p:spPr>
      </p:sp>
      <p:sp>
        <p:nvSpPr>
          <p:cNvPr id="1048887" name="Google Shape;520;p262"/>
          <p:cNvSpPr>
            <a:spLocks noGrp="1"/>
          </p:cNvSpPr>
          <p:nvPr>
            <p:ph type="pic" idx="8"/>
          </p:nvPr>
        </p:nvSpPr>
        <p:spPr>
          <a:xfrm>
            <a:off x="5150215" y="3302767"/>
            <a:ext cx="931297" cy="930794"/>
          </a:xfrm>
          <a:prstGeom prst="rect">
            <a:avLst/>
          </a:prstGeom>
          <a:noFill/>
          <a:ln>
            <a:noFill/>
          </a:ln>
        </p:spPr>
      </p:sp>
      <p:sp>
        <p:nvSpPr>
          <p:cNvPr id="1048888"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89"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2097192" name="Google Shape;524;p26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198" name="Google Shape;525;p263"/>
          <p:cNvGrpSpPr/>
          <p:nvPr/>
        </p:nvGrpSpPr>
        <p:grpSpPr>
          <a:xfrm>
            <a:off x="0" y="2399230"/>
            <a:ext cx="9144001" cy="2349751"/>
            <a:chOff x="0" y="2182920"/>
            <a:chExt cx="9144001" cy="2349751"/>
          </a:xfrm>
        </p:grpSpPr>
        <p:sp>
          <p:nvSpPr>
            <p:cNvPr id="1048727"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9" name="Google Shape;527;p263"/>
            <p:cNvGrpSpPr/>
            <p:nvPr/>
          </p:nvGrpSpPr>
          <p:grpSpPr>
            <a:xfrm>
              <a:off x="1229347" y="2182920"/>
              <a:ext cx="6685306" cy="1002265"/>
              <a:chOff x="976268" y="2064936"/>
              <a:chExt cx="6685306" cy="1002265"/>
            </a:xfrm>
          </p:grpSpPr>
          <p:sp>
            <p:nvSpPr>
              <p:cNvPr id="10487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87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5" name="Google Shape;535;p263"/>
          <p:cNvSpPr>
            <a:spLocks noGrp="1"/>
          </p:cNvSpPr>
          <p:nvPr>
            <p:ph type="pic" idx="5"/>
          </p:nvPr>
        </p:nvSpPr>
        <p:spPr>
          <a:xfrm>
            <a:off x="1460973" y="2631002"/>
            <a:ext cx="539010" cy="538720"/>
          </a:xfrm>
          <a:prstGeom prst="rect">
            <a:avLst/>
          </a:prstGeom>
          <a:noFill/>
          <a:ln>
            <a:noFill/>
          </a:ln>
        </p:spPr>
      </p:sp>
      <p:sp>
        <p:nvSpPr>
          <p:cNvPr id="1048736" name="Google Shape;536;p263"/>
          <p:cNvSpPr>
            <a:spLocks noGrp="1"/>
          </p:cNvSpPr>
          <p:nvPr>
            <p:ph type="pic" idx="6"/>
          </p:nvPr>
        </p:nvSpPr>
        <p:spPr>
          <a:xfrm>
            <a:off x="4302493" y="2631002"/>
            <a:ext cx="539010" cy="538720"/>
          </a:xfrm>
          <a:prstGeom prst="rect">
            <a:avLst/>
          </a:prstGeom>
          <a:noFill/>
          <a:ln>
            <a:noFill/>
          </a:ln>
        </p:spPr>
      </p:sp>
      <p:sp>
        <p:nvSpPr>
          <p:cNvPr id="1048737" name="Google Shape;537;p263"/>
          <p:cNvSpPr>
            <a:spLocks noGrp="1"/>
          </p:cNvSpPr>
          <p:nvPr>
            <p:ph type="pic" idx="7"/>
          </p:nvPr>
        </p:nvSpPr>
        <p:spPr>
          <a:xfrm>
            <a:off x="7144013" y="2631002"/>
            <a:ext cx="539010" cy="538720"/>
          </a:xfrm>
          <a:prstGeom prst="rect">
            <a:avLst/>
          </a:prstGeom>
          <a:noFill/>
          <a:ln>
            <a:noFill/>
          </a:ln>
        </p:spPr>
      </p:sp>
      <p:sp>
        <p:nvSpPr>
          <p:cNvPr id="10487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2097182" name="Google Shape;35;p218" descr="Graphical user interface, application  Description automatically generated"/>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83" name="Google Shape;36;p218"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395" name="Google Shape;541;p264"/>
          <p:cNvGrpSpPr/>
          <p:nvPr/>
        </p:nvGrpSpPr>
        <p:grpSpPr>
          <a:xfrm>
            <a:off x="3138739" y="1728182"/>
            <a:ext cx="2866522" cy="2848912"/>
            <a:chOff x="-15798" y="0"/>
            <a:chExt cx="2571596" cy="2555798"/>
          </a:xfrm>
        </p:grpSpPr>
        <p:sp>
          <p:nvSpPr>
            <p:cNvPr id="104937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937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937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937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937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104937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215" name="Google Shape;561;p265"/>
          <p:cNvGrpSpPr/>
          <p:nvPr/>
        </p:nvGrpSpPr>
        <p:grpSpPr>
          <a:xfrm>
            <a:off x="3138739" y="1728182"/>
            <a:ext cx="2866522" cy="2848912"/>
            <a:chOff x="-15798" y="0"/>
            <a:chExt cx="2571596" cy="2555798"/>
          </a:xfrm>
        </p:grpSpPr>
        <p:sp>
          <p:nvSpPr>
            <p:cNvPr id="1048808"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8809"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8810"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8811"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8812"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1048813"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4"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5"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6"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7"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8"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9"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0"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1"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2"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3"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4"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5"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2097286" name="Google Shape;581;p26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18" name="Google Shape;582;p266"/>
          <p:cNvGrpSpPr/>
          <p:nvPr/>
        </p:nvGrpSpPr>
        <p:grpSpPr>
          <a:xfrm>
            <a:off x="2525214" y="825411"/>
            <a:ext cx="4093572" cy="4069088"/>
            <a:chOff x="2519466" y="821088"/>
            <a:chExt cx="4348428" cy="4322420"/>
          </a:xfrm>
        </p:grpSpPr>
        <p:sp>
          <p:nvSpPr>
            <p:cNvPr id="1049485"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86"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87"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88"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89"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90"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491"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92"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93"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94"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95"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96"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2097232" name="Google Shape;596;p26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302" name="Google Shape;597;p267"/>
          <p:cNvGrpSpPr/>
          <p:nvPr/>
        </p:nvGrpSpPr>
        <p:grpSpPr>
          <a:xfrm>
            <a:off x="2525214" y="825411"/>
            <a:ext cx="4093572" cy="4069088"/>
            <a:chOff x="2519466" y="821088"/>
            <a:chExt cx="4348428" cy="4322420"/>
          </a:xfrm>
        </p:grpSpPr>
        <p:sp>
          <p:nvSpPr>
            <p:cNvPr id="1049076"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77"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78"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79"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80"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81"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082"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3"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4"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5"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6"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7"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2097290" name="Google Shape;611;p26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11"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12"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23" name="Google Shape;614;p268"/>
          <p:cNvGrpSpPr/>
          <p:nvPr/>
        </p:nvGrpSpPr>
        <p:grpSpPr>
          <a:xfrm>
            <a:off x="881517" y="2193743"/>
            <a:ext cx="397892" cy="646462"/>
            <a:chOff x="1400864" y="1624076"/>
            <a:chExt cx="560368" cy="910439"/>
          </a:xfrm>
        </p:grpSpPr>
        <p:grpSp>
          <p:nvGrpSpPr>
            <p:cNvPr id="424" name="Google Shape;615;p268"/>
            <p:cNvGrpSpPr/>
            <p:nvPr/>
          </p:nvGrpSpPr>
          <p:grpSpPr>
            <a:xfrm>
              <a:off x="1400864" y="1624076"/>
              <a:ext cx="560368" cy="825149"/>
              <a:chOff x="1342876" y="1647676"/>
              <a:chExt cx="560368" cy="825149"/>
            </a:xfrm>
          </p:grpSpPr>
          <p:sp>
            <p:nvSpPr>
              <p:cNvPr id="1049513"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14"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2" name="Google Shape;618;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15"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5" name="Google Shape;620;p268"/>
          <p:cNvGrpSpPr/>
          <p:nvPr/>
        </p:nvGrpSpPr>
        <p:grpSpPr>
          <a:xfrm>
            <a:off x="2622541" y="2193743"/>
            <a:ext cx="397892" cy="646462"/>
            <a:chOff x="1400864" y="1624076"/>
            <a:chExt cx="560368" cy="910439"/>
          </a:xfrm>
        </p:grpSpPr>
        <p:grpSp>
          <p:nvGrpSpPr>
            <p:cNvPr id="426" name="Google Shape;621;p268"/>
            <p:cNvGrpSpPr/>
            <p:nvPr/>
          </p:nvGrpSpPr>
          <p:grpSpPr>
            <a:xfrm>
              <a:off x="1400864" y="1624076"/>
              <a:ext cx="560368" cy="825149"/>
              <a:chOff x="1342876" y="1647676"/>
              <a:chExt cx="560368" cy="825149"/>
            </a:xfrm>
          </p:grpSpPr>
          <p:sp>
            <p:nvSpPr>
              <p:cNvPr id="1049516"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17"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3" name="Google Shape;624;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18"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7" name="Google Shape;626;p268"/>
          <p:cNvGrpSpPr/>
          <p:nvPr/>
        </p:nvGrpSpPr>
        <p:grpSpPr>
          <a:xfrm>
            <a:off x="4363565" y="2193743"/>
            <a:ext cx="397892" cy="646462"/>
            <a:chOff x="1400864" y="1624076"/>
            <a:chExt cx="560368" cy="910439"/>
          </a:xfrm>
        </p:grpSpPr>
        <p:grpSp>
          <p:nvGrpSpPr>
            <p:cNvPr id="428" name="Google Shape;627;p268"/>
            <p:cNvGrpSpPr/>
            <p:nvPr/>
          </p:nvGrpSpPr>
          <p:grpSpPr>
            <a:xfrm>
              <a:off x="1400864" y="1624076"/>
              <a:ext cx="560368" cy="825149"/>
              <a:chOff x="1342876" y="1647676"/>
              <a:chExt cx="560368" cy="825149"/>
            </a:xfrm>
          </p:grpSpPr>
          <p:sp>
            <p:nvSpPr>
              <p:cNvPr id="1049519"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20"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4" name="Google Shape;630;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9" name="Google Shape;632;p268"/>
          <p:cNvGrpSpPr/>
          <p:nvPr/>
        </p:nvGrpSpPr>
        <p:grpSpPr>
          <a:xfrm>
            <a:off x="6104589" y="2193743"/>
            <a:ext cx="397892" cy="646462"/>
            <a:chOff x="1400864" y="1624076"/>
            <a:chExt cx="560368" cy="910439"/>
          </a:xfrm>
        </p:grpSpPr>
        <p:grpSp>
          <p:nvGrpSpPr>
            <p:cNvPr id="430" name="Google Shape;633;p268"/>
            <p:cNvGrpSpPr/>
            <p:nvPr/>
          </p:nvGrpSpPr>
          <p:grpSpPr>
            <a:xfrm>
              <a:off x="1400864" y="1624076"/>
              <a:ext cx="560368" cy="825149"/>
              <a:chOff x="1342876" y="1647676"/>
              <a:chExt cx="560368" cy="825149"/>
            </a:xfrm>
          </p:grpSpPr>
          <p:sp>
            <p:nvSpPr>
              <p:cNvPr id="1049522"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23"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5" name="Google Shape;636;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4"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31" name="Google Shape;638;p268"/>
          <p:cNvGrpSpPr/>
          <p:nvPr/>
        </p:nvGrpSpPr>
        <p:grpSpPr>
          <a:xfrm>
            <a:off x="7845614" y="2193743"/>
            <a:ext cx="397892" cy="646462"/>
            <a:chOff x="1400864" y="1624076"/>
            <a:chExt cx="560368" cy="910439"/>
          </a:xfrm>
        </p:grpSpPr>
        <p:grpSp>
          <p:nvGrpSpPr>
            <p:cNvPr id="432" name="Google Shape;639;p268"/>
            <p:cNvGrpSpPr/>
            <p:nvPr/>
          </p:nvGrpSpPr>
          <p:grpSpPr>
            <a:xfrm>
              <a:off x="1400864" y="1624076"/>
              <a:ext cx="560368" cy="825149"/>
              <a:chOff x="1342876" y="1647676"/>
              <a:chExt cx="560368" cy="825149"/>
            </a:xfrm>
          </p:grpSpPr>
          <p:sp>
            <p:nvSpPr>
              <p:cNvPr id="1049525"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26"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6" name="Google Shape;642;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7"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528"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29"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30"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31"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32"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2097250" name="Google Shape;650;p26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70"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71"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5" name="Google Shape;653;p269"/>
          <p:cNvGrpSpPr/>
          <p:nvPr/>
        </p:nvGrpSpPr>
        <p:grpSpPr>
          <a:xfrm>
            <a:off x="881517" y="2193743"/>
            <a:ext cx="7361989" cy="646462"/>
            <a:chOff x="881517" y="2219381"/>
            <a:chExt cx="7361989" cy="646462"/>
          </a:xfrm>
        </p:grpSpPr>
        <p:grpSp>
          <p:nvGrpSpPr>
            <p:cNvPr id="366" name="Google Shape;654;p269"/>
            <p:cNvGrpSpPr/>
            <p:nvPr/>
          </p:nvGrpSpPr>
          <p:grpSpPr>
            <a:xfrm>
              <a:off x="881517" y="2219381"/>
              <a:ext cx="397892" cy="646462"/>
              <a:chOff x="1400864" y="1624076"/>
              <a:chExt cx="560368" cy="910439"/>
            </a:xfrm>
          </p:grpSpPr>
          <p:grpSp>
            <p:nvGrpSpPr>
              <p:cNvPr id="367" name="Google Shape;655;p269"/>
              <p:cNvGrpSpPr/>
              <p:nvPr/>
            </p:nvGrpSpPr>
            <p:grpSpPr>
              <a:xfrm>
                <a:off x="1400864" y="1624076"/>
                <a:ext cx="560368" cy="825149"/>
                <a:chOff x="1342876" y="1647676"/>
                <a:chExt cx="560368" cy="825149"/>
              </a:xfrm>
            </p:grpSpPr>
            <p:sp>
              <p:nvSpPr>
                <p:cNvPr id="1049272"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3"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4" name="Google Shape;658;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74"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68" name="Google Shape;660;p269"/>
            <p:cNvGrpSpPr/>
            <p:nvPr/>
          </p:nvGrpSpPr>
          <p:grpSpPr>
            <a:xfrm>
              <a:off x="2622541" y="2219381"/>
              <a:ext cx="397892" cy="646462"/>
              <a:chOff x="1400864" y="1624076"/>
              <a:chExt cx="560368" cy="910439"/>
            </a:xfrm>
          </p:grpSpPr>
          <p:grpSp>
            <p:nvGrpSpPr>
              <p:cNvPr id="369" name="Google Shape;661;p269"/>
              <p:cNvGrpSpPr/>
              <p:nvPr/>
            </p:nvGrpSpPr>
            <p:grpSpPr>
              <a:xfrm>
                <a:off x="1400864" y="1624076"/>
                <a:ext cx="560368" cy="825149"/>
                <a:chOff x="1342876" y="1647676"/>
                <a:chExt cx="560368" cy="825149"/>
              </a:xfrm>
            </p:grpSpPr>
            <p:sp>
              <p:nvSpPr>
                <p:cNvPr id="1049275"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6"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5" name="Google Shape;664;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77"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70" name="Google Shape;666;p269"/>
            <p:cNvGrpSpPr/>
            <p:nvPr/>
          </p:nvGrpSpPr>
          <p:grpSpPr>
            <a:xfrm>
              <a:off x="4363565" y="2219381"/>
              <a:ext cx="397892" cy="646462"/>
              <a:chOff x="1400864" y="1624076"/>
              <a:chExt cx="560368" cy="910439"/>
            </a:xfrm>
          </p:grpSpPr>
          <p:grpSp>
            <p:nvGrpSpPr>
              <p:cNvPr id="371" name="Google Shape;667;p269"/>
              <p:cNvGrpSpPr/>
              <p:nvPr/>
            </p:nvGrpSpPr>
            <p:grpSpPr>
              <a:xfrm>
                <a:off x="1400864" y="1624076"/>
                <a:ext cx="560368" cy="825149"/>
                <a:chOff x="1342876" y="1647676"/>
                <a:chExt cx="560368" cy="825149"/>
              </a:xfrm>
            </p:grpSpPr>
            <p:sp>
              <p:nvSpPr>
                <p:cNvPr id="104927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6" name="Google Shape;670;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80"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72" name="Google Shape;672;p269"/>
            <p:cNvGrpSpPr/>
            <p:nvPr/>
          </p:nvGrpSpPr>
          <p:grpSpPr>
            <a:xfrm>
              <a:off x="6104589" y="2219381"/>
              <a:ext cx="397892" cy="646462"/>
              <a:chOff x="1400864" y="1624076"/>
              <a:chExt cx="560368" cy="910439"/>
            </a:xfrm>
          </p:grpSpPr>
          <p:grpSp>
            <p:nvGrpSpPr>
              <p:cNvPr id="373" name="Google Shape;673;p269"/>
              <p:cNvGrpSpPr/>
              <p:nvPr/>
            </p:nvGrpSpPr>
            <p:grpSpPr>
              <a:xfrm>
                <a:off x="1400864" y="1624076"/>
                <a:ext cx="560368" cy="825149"/>
                <a:chOff x="1342876" y="1647676"/>
                <a:chExt cx="560368" cy="825149"/>
              </a:xfrm>
            </p:grpSpPr>
            <p:sp>
              <p:nvSpPr>
                <p:cNvPr id="1049281"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82"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7" name="Google Shape;676;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83"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74" name="Google Shape;678;p269"/>
            <p:cNvGrpSpPr/>
            <p:nvPr/>
          </p:nvGrpSpPr>
          <p:grpSpPr>
            <a:xfrm>
              <a:off x="7845614" y="2219381"/>
              <a:ext cx="397892" cy="646462"/>
              <a:chOff x="1400864" y="1624076"/>
              <a:chExt cx="560368" cy="910439"/>
            </a:xfrm>
          </p:grpSpPr>
          <p:grpSp>
            <p:nvGrpSpPr>
              <p:cNvPr id="375" name="Google Shape;679;p269"/>
              <p:cNvGrpSpPr/>
              <p:nvPr/>
            </p:nvGrpSpPr>
            <p:grpSpPr>
              <a:xfrm>
                <a:off x="1400864" y="1624076"/>
                <a:ext cx="560368" cy="825149"/>
                <a:chOff x="1342876" y="1647676"/>
                <a:chExt cx="560368" cy="825149"/>
              </a:xfrm>
            </p:grpSpPr>
            <p:sp>
              <p:nvSpPr>
                <p:cNvPr id="1049284"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85"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8" name="Google Shape;682;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86"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287"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88"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89"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90"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91"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2097307" name="Google Shape;690;p27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62"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63"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764"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65"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1049766"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1049767"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1049768"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1049769"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1049770"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1049771"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1049772"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1049773"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4"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5"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6"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7"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8"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9"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80"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2097254" name="Google Shape;711;p27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04"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05"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06"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307"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1049308"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1049309"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1049310"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1049311"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1049312"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1049313"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1049314"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1049315"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6"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7"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8"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9"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20"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21"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22"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2097201" name="Google Shape;732;p272"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56"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7"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145747" name="Google Shape;735;p272"/>
          <p:cNvCxnSpPr>
            <a:cxnSpLocks/>
            <a:stCxn id="1048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8758"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8759"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8760"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8761"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8762"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8763"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8764"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8765"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66"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67"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68"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69"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70"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71"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2097243" name="Google Shape;751;p27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9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9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145813" name="Google Shape;754;p273"/>
          <p:cNvCxnSpPr>
            <a:cxnSpLocks/>
            <a:stCxn id="104919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9194"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9195"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9196"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9197"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9198"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9199"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9200"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9201"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2"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3"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4"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5"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6"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7"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2097165" name="Google Shape;38;p219"/>
          <p:cNvPicPr preferRelativeResize="0">
            <a:picLocks/>
          </p:cNvPicPr>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2097166" name="Google Shape;39;p219"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641"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42"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43"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44"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2097304" name="Google Shape;770;p274"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0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92" name="Google Shape;773;p274"/>
          <p:cNvGrpSpPr/>
          <p:nvPr/>
        </p:nvGrpSpPr>
        <p:grpSpPr>
          <a:xfrm>
            <a:off x="914091" y="752041"/>
            <a:ext cx="7280306" cy="4126450"/>
            <a:chOff x="556442" y="752041"/>
            <a:chExt cx="7280306" cy="4126450"/>
          </a:xfrm>
        </p:grpSpPr>
        <p:cxnSp>
          <p:nvCxnSpPr>
            <p:cNvPr id="3145866" name="Google Shape;774;p274"/>
            <p:cNvCxnSpPr>
              <a:cxnSpLocks/>
              <a:stCxn id="1049703" idx="6"/>
              <a:endCxn id="1049707"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cxnSpLocks/>
              <a:stCxn id="1049703" idx="6"/>
              <a:endCxn id="1049713"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cxnSpLocks/>
              <a:stCxn id="1049703" idx="6"/>
              <a:endCxn id="1049716"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cxnSpLocks/>
              <a:stCxn id="1049703" idx="6"/>
              <a:endCxn id="104972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cxnSpLocks/>
              <a:stCxn id="1049703" idx="6"/>
              <a:endCxn id="1049722"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cxnSpLocks/>
              <a:stCxn id="1049703" idx="6"/>
              <a:endCxn id="104971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cxnSpLocks/>
              <a:stCxn id="1049703" idx="6"/>
              <a:endCxn id="1049710"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93" name="Google Shape;789;p274"/>
            <p:cNvGrpSpPr/>
            <p:nvPr/>
          </p:nvGrpSpPr>
          <p:grpSpPr>
            <a:xfrm>
              <a:off x="556442" y="1526794"/>
              <a:ext cx="2576946" cy="2576946"/>
              <a:chOff x="941492" y="1686560"/>
              <a:chExt cx="1876213" cy="1876213"/>
            </a:xfrm>
          </p:grpSpPr>
          <p:sp>
            <p:nvSpPr>
              <p:cNvPr id="1049703"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04"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705"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06"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9707"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08"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09"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9710"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11"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12"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9713"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14"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15"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9716"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17"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18"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9719"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20"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21"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9722"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2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2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9725"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726"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27"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28"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29"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30"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31"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32"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33"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2097228" name="Google Shape;814;p27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98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8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1" name="Google Shape;817;p275"/>
          <p:cNvGrpSpPr/>
          <p:nvPr/>
        </p:nvGrpSpPr>
        <p:grpSpPr>
          <a:xfrm>
            <a:off x="914091" y="752041"/>
            <a:ext cx="7280306" cy="4126450"/>
            <a:chOff x="556442" y="752041"/>
            <a:chExt cx="7280306" cy="4126450"/>
          </a:xfrm>
        </p:grpSpPr>
        <p:cxnSp>
          <p:nvCxnSpPr>
            <p:cNvPr id="3145772" name="Google Shape;818;p275"/>
            <p:cNvCxnSpPr>
              <a:cxnSpLocks/>
              <a:stCxn id="1048987" idx="6"/>
              <a:endCxn id="1048991"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3" name="Google Shape;821;p275"/>
            <p:cNvCxnSpPr>
              <a:cxnSpLocks/>
              <a:stCxn id="1048987" idx="6"/>
              <a:endCxn id="1048997"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4" name="Google Shape;823;p275"/>
            <p:cNvCxnSpPr>
              <a:cxnSpLocks/>
              <a:stCxn id="1048987" idx="6"/>
              <a:endCxn id="104900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5" name="Google Shape;825;p275"/>
            <p:cNvCxnSpPr>
              <a:cxnSpLocks/>
              <a:stCxn id="1048987" idx="6"/>
              <a:endCxn id="104900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6" name="Google Shape;827;p275"/>
            <p:cNvCxnSpPr>
              <a:cxnSpLocks/>
              <a:stCxn id="1048987" idx="6"/>
              <a:endCxn id="1049006"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7" name="Google Shape;829;p275"/>
            <p:cNvCxnSpPr>
              <a:cxnSpLocks/>
              <a:stCxn id="1048987" idx="6"/>
              <a:endCxn id="104900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8" name="Google Shape;831;p275"/>
            <p:cNvCxnSpPr>
              <a:cxnSpLocks/>
              <a:stCxn id="1048987" idx="6"/>
              <a:endCxn id="1048994"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72" name="Google Shape;833;p275"/>
            <p:cNvGrpSpPr/>
            <p:nvPr/>
          </p:nvGrpSpPr>
          <p:grpSpPr>
            <a:xfrm>
              <a:off x="556442" y="1526794"/>
              <a:ext cx="2576946" cy="2576946"/>
              <a:chOff x="941492" y="1686560"/>
              <a:chExt cx="1876213" cy="1876213"/>
            </a:xfrm>
          </p:grpSpPr>
          <p:sp>
            <p:nvSpPr>
              <p:cNvPr id="1048987"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88"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989"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0"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8991"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2"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3"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8994"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5"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6"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8997"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8"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9"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9000"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01"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002"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9003"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04"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005"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9006"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0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00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9009"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010"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11"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2"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3"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4"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5"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6"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7"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1049601"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300" name="Google Shape;859;p27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02"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03"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65" name="Google Shape;862;p276"/>
          <p:cNvGrpSpPr/>
          <p:nvPr/>
        </p:nvGrpSpPr>
        <p:grpSpPr>
          <a:xfrm>
            <a:off x="716012" y="759582"/>
            <a:ext cx="3556067" cy="4132337"/>
            <a:chOff x="520700" y="759582"/>
            <a:chExt cx="3556067" cy="4132337"/>
          </a:xfrm>
        </p:grpSpPr>
        <p:cxnSp>
          <p:nvCxnSpPr>
            <p:cNvPr id="3145856" name="Google Shape;863;p276"/>
            <p:cNvCxnSpPr>
              <a:cxnSpLocks/>
              <a:stCxn id="1049604" idx="6"/>
              <a:endCxn id="104960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7" name="Google Shape;866;p276"/>
            <p:cNvCxnSpPr>
              <a:cxnSpLocks/>
              <a:stCxn id="1049604" idx="6"/>
              <a:endCxn id="104960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8" name="Google Shape;868;p276"/>
            <p:cNvCxnSpPr>
              <a:cxnSpLocks/>
              <a:stCxn id="1049604" idx="6"/>
              <a:endCxn id="10496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9" name="Google Shape;870;p276"/>
            <p:cNvCxnSpPr>
              <a:cxnSpLocks/>
              <a:stCxn id="1049604" idx="6"/>
              <a:endCxn id="104961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0" name="Google Shape;872;p276"/>
            <p:cNvCxnSpPr>
              <a:cxnSpLocks/>
              <a:stCxn id="1049604" idx="6"/>
              <a:endCxn id="104961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1" name="Google Shape;874;p276"/>
            <p:cNvCxnSpPr>
              <a:cxnSpLocks/>
              <a:stCxn id="1049604" idx="6"/>
              <a:endCxn id="104960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2" name="Google Shape;876;p276"/>
            <p:cNvCxnSpPr>
              <a:cxnSpLocks/>
              <a:endCxn id="104961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60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466" name="Google Shape;878;p276"/>
            <p:cNvGrpSpPr/>
            <p:nvPr/>
          </p:nvGrpSpPr>
          <p:grpSpPr>
            <a:xfrm>
              <a:off x="3420306" y="759582"/>
              <a:ext cx="656461" cy="4132337"/>
              <a:chOff x="3522182" y="752447"/>
              <a:chExt cx="656468" cy="4132036"/>
            </a:xfrm>
          </p:grpSpPr>
          <p:grpSp>
            <p:nvGrpSpPr>
              <p:cNvPr id="467" name="Google Shape;879;p276"/>
              <p:cNvGrpSpPr/>
              <p:nvPr/>
            </p:nvGrpSpPr>
            <p:grpSpPr>
              <a:xfrm>
                <a:off x="3522182" y="752447"/>
                <a:ext cx="656468" cy="419144"/>
                <a:chOff x="3522182" y="782927"/>
                <a:chExt cx="656468" cy="419144"/>
              </a:xfrm>
            </p:grpSpPr>
            <p:sp>
              <p:nvSpPr>
                <p:cNvPr id="104960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06"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p>
              </p:txBody>
            </p:sp>
          </p:grpSp>
          <p:grpSp>
            <p:nvGrpSpPr>
              <p:cNvPr id="468" name="Google Shape;881;p276"/>
              <p:cNvGrpSpPr/>
              <p:nvPr/>
            </p:nvGrpSpPr>
            <p:grpSpPr>
              <a:xfrm>
                <a:off x="3522182" y="1371527"/>
                <a:ext cx="656467" cy="419144"/>
                <a:chOff x="3522182" y="1395657"/>
                <a:chExt cx="656467" cy="419144"/>
              </a:xfrm>
            </p:grpSpPr>
            <p:sp>
              <p:nvSpPr>
                <p:cNvPr id="104960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08"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p>
              </p:txBody>
            </p:sp>
          </p:grpSp>
          <p:grpSp>
            <p:nvGrpSpPr>
              <p:cNvPr id="469" name="Google Shape;883;p276"/>
              <p:cNvGrpSpPr/>
              <p:nvPr/>
            </p:nvGrpSpPr>
            <p:grpSpPr>
              <a:xfrm>
                <a:off x="3522182" y="3228607"/>
                <a:ext cx="656467" cy="417878"/>
                <a:chOff x="3522182" y="3233686"/>
                <a:chExt cx="656467" cy="417878"/>
              </a:xfrm>
            </p:grpSpPr>
            <p:sp>
              <p:nvSpPr>
                <p:cNvPr id="1049609"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10"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p>
              </p:txBody>
            </p:sp>
          </p:grpSp>
          <p:grpSp>
            <p:nvGrpSpPr>
              <p:cNvPr id="470" name="Google Shape;885;p276"/>
              <p:cNvGrpSpPr/>
              <p:nvPr/>
            </p:nvGrpSpPr>
            <p:grpSpPr>
              <a:xfrm>
                <a:off x="3522182" y="3846259"/>
                <a:ext cx="656467" cy="419144"/>
                <a:chOff x="3522182" y="3844987"/>
                <a:chExt cx="656467" cy="419144"/>
              </a:xfrm>
            </p:grpSpPr>
            <p:sp>
              <p:nvSpPr>
                <p:cNvPr id="1049611"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12"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p>
              </p:txBody>
            </p:sp>
          </p:grpSp>
          <p:grpSp>
            <p:nvGrpSpPr>
              <p:cNvPr id="471" name="Google Shape;887;p276"/>
              <p:cNvGrpSpPr/>
              <p:nvPr/>
            </p:nvGrpSpPr>
            <p:grpSpPr>
              <a:xfrm>
                <a:off x="3522182" y="1990447"/>
                <a:ext cx="656467" cy="417878"/>
                <a:chOff x="3522182" y="2008227"/>
                <a:chExt cx="656467" cy="417878"/>
              </a:xfrm>
            </p:grpSpPr>
            <p:sp>
              <p:nvSpPr>
                <p:cNvPr id="1049613"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14"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p>
              </p:txBody>
            </p:sp>
          </p:grpSp>
          <p:grpSp>
            <p:nvGrpSpPr>
              <p:cNvPr id="472" name="Google Shape;889;p276"/>
              <p:cNvGrpSpPr/>
              <p:nvPr/>
            </p:nvGrpSpPr>
            <p:grpSpPr>
              <a:xfrm>
                <a:off x="3522182" y="2609527"/>
                <a:ext cx="656467" cy="417878"/>
                <a:chOff x="3522182" y="2620957"/>
                <a:chExt cx="656467" cy="417878"/>
              </a:xfrm>
            </p:grpSpPr>
            <p:sp>
              <p:nvSpPr>
                <p:cNvPr id="1049615"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16"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p>
              </p:txBody>
            </p:sp>
          </p:grpSp>
          <p:grpSp>
            <p:nvGrpSpPr>
              <p:cNvPr id="473" name="Google Shape;891;p276"/>
              <p:cNvGrpSpPr/>
              <p:nvPr/>
            </p:nvGrpSpPr>
            <p:grpSpPr>
              <a:xfrm>
                <a:off x="3522182" y="4465339"/>
                <a:ext cx="656467" cy="419144"/>
                <a:chOff x="3522182" y="4457719"/>
                <a:chExt cx="656467" cy="419144"/>
              </a:xfrm>
            </p:grpSpPr>
            <p:sp>
              <p:nvSpPr>
                <p:cNvPr id="1049617"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18"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1049619"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0"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1"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2"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3"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4"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5"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6"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1049094"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34" name="Google Shape;903;p27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95"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96"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 name="Google Shape;906;p277"/>
          <p:cNvGrpSpPr/>
          <p:nvPr/>
        </p:nvGrpSpPr>
        <p:grpSpPr>
          <a:xfrm>
            <a:off x="716012" y="759582"/>
            <a:ext cx="3556067" cy="4132337"/>
            <a:chOff x="520700" y="759582"/>
            <a:chExt cx="3556067" cy="4132337"/>
          </a:xfrm>
        </p:grpSpPr>
        <p:cxnSp>
          <p:nvCxnSpPr>
            <p:cNvPr id="3145795" name="Google Shape;907;p277"/>
            <p:cNvCxnSpPr>
              <a:cxnSpLocks/>
              <a:stCxn id="1049097" idx="6"/>
              <a:endCxn id="104909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6" name="Google Shape;910;p277"/>
            <p:cNvCxnSpPr>
              <a:cxnSpLocks/>
              <a:stCxn id="1049097" idx="6"/>
              <a:endCxn id="104910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7" name="Google Shape;912;p277"/>
            <p:cNvCxnSpPr>
              <a:cxnSpLocks/>
              <a:stCxn id="1049097" idx="6"/>
              <a:endCxn id="104910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8" name="Google Shape;914;p277"/>
            <p:cNvCxnSpPr>
              <a:cxnSpLocks/>
              <a:stCxn id="1049097" idx="6"/>
              <a:endCxn id="1049110"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9" name="Google Shape;916;p277"/>
            <p:cNvCxnSpPr>
              <a:cxnSpLocks/>
              <a:stCxn id="1049097" idx="6"/>
              <a:endCxn id="104910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00" name="Google Shape;918;p277"/>
            <p:cNvCxnSpPr>
              <a:cxnSpLocks/>
              <a:stCxn id="1049097" idx="6"/>
              <a:endCxn id="104910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01" name="Google Shape;920;p277"/>
            <p:cNvCxnSpPr>
              <a:cxnSpLocks/>
              <a:endCxn id="104910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097"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309" name="Google Shape;922;p277"/>
            <p:cNvGrpSpPr/>
            <p:nvPr/>
          </p:nvGrpSpPr>
          <p:grpSpPr>
            <a:xfrm>
              <a:off x="3420306" y="759582"/>
              <a:ext cx="656461" cy="4132337"/>
              <a:chOff x="3522182" y="752447"/>
              <a:chExt cx="656468" cy="4132036"/>
            </a:xfrm>
          </p:grpSpPr>
          <p:grpSp>
            <p:nvGrpSpPr>
              <p:cNvPr id="310" name="Google Shape;923;p277"/>
              <p:cNvGrpSpPr/>
              <p:nvPr/>
            </p:nvGrpSpPr>
            <p:grpSpPr>
              <a:xfrm>
                <a:off x="3522182" y="752447"/>
                <a:ext cx="656468" cy="419144"/>
                <a:chOff x="3522182" y="782927"/>
                <a:chExt cx="656468" cy="419144"/>
              </a:xfrm>
            </p:grpSpPr>
            <p:sp>
              <p:nvSpPr>
                <p:cNvPr id="1049098"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99"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p>
              </p:txBody>
            </p:sp>
          </p:grpSp>
          <p:grpSp>
            <p:nvGrpSpPr>
              <p:cNvPr id="311" name="Google Shape;925;p277"/>
              <p:cNvGrpSpPr/>
              <p:nvPr/>
            </p:nvGrpSpPr>
            <p:grpSpPr>
              <a:xfrm>
                <a:off x="3522182" y="1371527"/>
                <a:ext cx="656467" cy="419144"/>
                <a:chOff x="3522182" y="1395657"/>
                <a:chExt cx="656467" cy="419144"/>
              </a:xfrm>
            </p:grpSpPr>
            <p:sp>
              <p:nvSpPr>
                <p:cNvPr id="1049100"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1"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p>
              </p:txBody>
            </p:sp>
          </p:grpSp>
          <p:grpSp>
            <p:nvGrpSpPr>
              <p:cNvPr id="312" name="Google Shape;927;p277"/>
              <p:cNvGrpSpPr/>
              <p:nvPr/>
            </p:nvGrpSpPr>
            <p:grpSpPr>
              <a:xfrm>
                <a:off x="3522182" y="3228607"/>
                <a:ext cx="656467" cy="417878"/>
                <a:chOff x="3522182" y="3233686"/>
                <a:chExt cx="656467" cy="417878"/>
              </a:xfrm>
            </p:grpSpPr>
            <p:sp>
              <p:nvSpPr>
                <p:cNvPr id="1049102"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3"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p>
              </p:txBody>
            </p:sp>
          </p:grpSp>
          <p:grpSp>
            <p:nvGrpSpPr>
              <p:cNvPr id="313" name="Google Shape;929;p277"/>
              <p:cNvGrpSpPr/>
              <p:nvPr/>
            </p:nvGrpSpPr>
            <p:grpSpPr>
              <a:xfrm>
                <a:off x="3522182" y="3846259"/>
                <a:ext cx="656467" cy="419144"/>
                <a:chOff x="3522182" y="3844987"/>
                <a:chExt cx="656467" cy="419144"/>
              </a:xfrm>
            </p:grpSpPr>
            <p:sp>
              <p:nvSpPr>
                <p:cNvPr id="1049104"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5"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p>
              </p:txBody>
            </p:sp>
          </p:grpSp>
          <p:grpSp>
            <p:nvGrpSpPr>
              <p:cNvPr id="314" name="Google Shape;931;p277"/>
              <p:cNvGrpSpPr/>
              <p:nvPr/>
            </p:nvGrpSpPr>
            <p:grpSpPr>
              <a:xfrm>
                <a:off x="3522182" y="1990447"/>
                <a:ext cx="656467" cy="417878"/>
                <a:chOff x="3522182" y="2008227"/>
                <a:chExt cx="656467" cy="417878"/>
              </a:xfrm>
            </p:grpSpPr>
            <p:sp>
              <p:nvSpPr>
                <p:cNvPr id="1049106"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7"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p>
              </p:txBody>
            </p:sp>
          </p:grpSp>
          <p:grpSp>
            <p:nvGrpSpPr>
              <p:cNvPr id="315" name="Google Shape;933;p277"/>
              <p:cNvGrpSpPr/>
              <p:nvPr/>
            </p:nvGrpSpPr>
            <p:grpSpPr>
              <a:xfrm>
                <a:off x="3522182" y="2609527"/>
                <a:ext cx="656467" cy="417878"/>
                <a:chOff x="3522182" y="2620957"/>
                <a:chExt cx="656467" cy="417878"/>
              </a:xfrm>
            </p:grpSpPr>
            <p:sp>
              <p:nvSpPr>
                <p:cNvPr id="1049108"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9"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p>
              </p:txBody>
            </p:sp>
          </p:grpSp>
          <p:grpSp>
            <p:nvGrpSpPr>
              <p:cNvPr id="316" name="Google Shape;935;p277"/>
              <p:cNvGrpSpPr/>
              <p:nvPr/>
            </p:nvGrpSpPr>
            <p:grpSpPr>
              <a:xfrm>
                <a:off x="3522182" y="4465339"/>
                <a:ext cx="656467" cy="419144"/>
                <a:chOff x="3522182" y="4457719"/>
                <a:chExt cx="656467" cy="419144"/>
              </a:xfrm>
            </p:grpSpPr>
            <p:sp>
              <p:nvSpPr>
                <p:cNvPr id="1049110"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11"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1049112"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3"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4"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5"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6"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7"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8"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9"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104883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11" name="Google Shape;947;p27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37"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8"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 name="Google Shape;950;p278"/>
          <p:cNvGrpSpPr/>
          <p:nvPr/>
        </p:nvGrpSpPr>
        <p:grpSpPr>
          <a:xfrm>
            <a:off x="716012" y="759582"/>
            <a:ext cx="3556067" cy="4132337"/>
            <a:chOff x="520700" y="759582"/>
            <a:chExt cx="3556067" cy="4132337"/>
          </a:xfrm>
        </p:grpSpPr>
        <p:cxnSp>
          <p:nvCxnSpPr>
            <p:cNvPr id="3145752" name="Google Shape;951;p278"/>
            <p:cNvCxnSpPr>
              <a:cxnSpLocks/>
              <a:stCxn id="1048839" idx="6"/>
              <a:endCxn id="1048840"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3" name="Google Shape;954;p278"/>
            <p:cNvCxnSpPr>
              <a:cxnSpLocks/>
              <a:stCxn id="1048839" idx="6"/>
              <a:endCxn id="1048842"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4" name="Google Shape;956;p278"/>
            <p:cNvCxnSpPr>
              <a:cxnSpLocks/>
              <a:stCxn id="1048839" idx="6"/>
              <a:endCxn id="1048848"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5" name="Google Shape;958;p278"/>
            <p:cNvCxnSpPr>
              <a:cxnSpLocks/>
              <a:stCxn id="1048839" idx="6"/>
              <a:endCxn id="104885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6" name="Google Shape;960;p278"/>
            <p:cNvCxnSpPr>
              <a:cxnSpLocks/>
              <a:stCxn id="1048839" idx="6"/>
              <a:endCxn id="104884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7" name="Google Shape;962;p278"/>
            <p:cNvCxnSpPr>
              <a:cxnSpLocks/>
              <a:stCxn id="1048839" idx="6"/>
              <a:endCxn id="1048844"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964;p278"/>
            <p:cNvCxnSpPr>
              <a:cxnSpLocks/>
              <a:endCxn id="104885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8839"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19" name="Google Shape;966;p278"/>
            <p:cNvGrpSpPr/>
            <p:nvPr/>
          </p:nvGrpSpPr>
          <p:grpSpPr>
            <a:xfrm>
              <a:off x="3420306" y="759582"/>
              <a:ext cx="656461" cy="4132337"/>
              <a:chOff x="3522182" y="752447"/>
              <a:chExt cx="656468" cy="4132036"/>
            </a:xfrm>
          </p:grpSpPr>
          <p:grpSp>
            <p:nvGrpSpPr>
              <p:cNvPr id="220" name="Google Shape;967;p278"/>
              <p:cNvGrpSpPr/>
              <p:nvPr/>
            </p:nvGrpSpPr>
            <p:grpSpPr>
              <a:xfrm>
                <a:off x="3522182" y="752447"/>
                <a:ext cx="656468" cy="419144"/>
                <a:chOff x="3522182" y="782927"/>
                <a:chExt cx="656468" cy="419144"/>
              </a:xfrm>
            </p:grpSpPr>
            <p:sp>
              <p:nvSpPr>
                <p:cNvPr id="1048840"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1"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p>
              </p:txBody>
            </p:sp>
          </p:grpSp>
          <p:grpSp>
            <p:nvGrpSpPr>
              <p:cNvPr id="221" name="Google Shape;969;p278"/>
              <p:cNvGrpSpPr/>
              <p:nvPr/>
            </p:nvGrpSpPr>
            <p:grpSpPr>
              <a:xfrm>
                <a:off x="3522182" y="1371527"/>
                <a:ext cx="656467" cy="419144"/>
                <a:chOff x="3522182" y="1395657"/>
                <a:chExt cx="656467" cy="419144"/>
              </a:xfrm>
            </p:grpSpPr>
            <p:sp>
              <p:nvSpPr>
                <p:cNvPr id="1048842"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3"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p>
              </p:txBody>
            </p:sp>
          </p:grpSp>
          <p:grpSp>
            <p:nvGrpSpPr>
              <p:cNvPr id="222" name="Google Shape;971;p278"/>
              <p:cNvGrpSpPr/>
              <p:nvPr/>
            </p:nvGrpSpPr>
            <p:grpSpPr>
              <a:xfrm>
                <a:off x="3522182" y="3228607"/>
                <a:ext cx="656467" cy="417878"/>
                <a:chOff x="3522182" y="3233686"/>
                <a:chExt cx="656467" cy="417878"/>
              </a:xfrm>
            </p:grpSpPr>
            <p:sp>
              <p:nvSpPr>
                <p:cNvPr id="1048844"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5"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p>
              </p:txBody>
            </p:sp>
          </p:grpSp>
          <p:grpSp>
            <p:nvGrpSpPr>
              <p:cNvPr id="223" name="Google Shape;973;p278"/>
              <p:cNvGrpSpPr/>
              <p:nvPr/>
            </p:nvGrpSpPr>
            <p:grpSpPr>
              <a:xfrm>
                <a:off x="3522182" y="3846259"/>
                <a:ext cx="656467" cy="419144"/>
                <a:chOff x="3522182" y="3844987"/>
                <a:chExt cx="656467" cy="419144"/>
              </a:xfrm>
            </p:grpSpPr>
            <p:sp>
              <p:nvSpPr>
                <p:cNvPr id="1048846"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7"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p>
              </p:txBody>
            </p:sp>
          </p:grpSp>
          <p:grpSp>
            <p:nvGrpSpPr>
              <p:cNvPr id="224" name="Google Shape;975;p278"/>
              <p:cNvGrpSpPr/>
              <p:nvPr/>
            </p:nvGrpSpPr>
            <p:grpSpPr>
              <a:xfrm>
                <a:off x="3522182" y="1990447"/>
                <a:ext cx="656467" cy="417878"/>
                <a:chOff x="3522182" y="2008227"/>
                <a:chExt cx="656467" cy="417878"/>
              </a:xfrm>
            </p:grpSpPr>
            <p:sp>
              <p:nvSpPr>
                <p:cNvPr id="1048848"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9"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p>
              </p:txBody>
            </p:sp>
          </p:grpSp>
          <p:grpSp>
            <p:nvGrpSpPr>
              <p:cNvPr id="225" name="Google Shape;977;p278"/>
              <p:cNvGrpSpPr/>
              <p:nvPr/>
            </p:nvGrpSpPr>
            <p:grpSpPr>
              <a:xfrm>
                <a:off x="3522182" y="2609527"/>
                <a:ext cx="656467" cy="417878"/>
                <a:chOff x="3522182" y="2620957"/>
                <a:chExt cx="656467" cy="417878"/>
              </a:xfrm>
            </p:grpSpPr>
            <p:sp>
              <p:nvSpPr>
                <p:cNvPr id="1048850"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51"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p>
              </p:txBody>
            </p:sp>
          </p:grpSp>
          <p:grpSp>
            <p:nvGrpSpPr>
              <p:cNvPr id="226" name="Google Shape;979;p278"/>
              <p:cNvGrpSpPr/>
              <p:nvPr/>
            </p:nvGrpSpPr>
            <p:grpSpPr>
              <a:xfrm>
                <a:off x="3522182" y="4465339"/>
                <a:ext cx="656467" cy="419144"/>
                <a:chOff x="3522182" y="4457719"/>
                <a:chExt cx="656467" cy="419144"/>
              </a:xfrm>
            </p:grpSpPr>
            <p:sp>
              <p:nvSpPr>
                <p:cNvPr id="1048852"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53"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1048854"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55"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56"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57"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58"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59"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60"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61"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2097284" name="Google Shape;990;p27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60"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61"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4" name="Google Shape;993;p279"/>
          <p:cNvGrpSpPr/>
          <p:nvPr/>
        </p:nvGrpSpPr>
        <p:grpSpPr>
          <a:xfrm>
            <a:off x="1060707" y="857568"/>
            <a:ext cx="3060700" cy="3921125"/>
            <a:chOff x="520700" y="865188"/>
            <a:chExt cx="3060700" cy="3921125"/>
          </a:xfrm>
        </p:grpSpPr>
        <p:cxnSp>
          <p:nvCxnSpPr>
            <p:cNvPr id="3145834" name="Google Shape;994;p279"/>
            <p:cNvCxnSpPr>
              <a:cxnSpLocks/>
              <a:stCxn id="1049462" idx="6"/>
              <a:endCxn id="104946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5" name="Google Shape;997;p279"/>
            <p:cNvCxnSpPr>
              <a:cxnSpLocks/>
              <a:stCxn id="1049462" idx="6"/>
              <a:endCxn id="104946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6" name="Google Shape;999;p279"/>
            <p:cNvCxnSpPr>
              <a:cxnSpLocks/>
              <a:stCxn id="1049462" idx="6"/>
              <a:endCxn id="104946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7" name="Google Shape;1001;p279"/>
            <p:cNvCxnSpPr>
              <a:cxnSpLocks/>
              <a:stCxn id="1049462" idx="6"/>
              <a:endCxn id="104946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8" name="Google Shape;1003;p279"/>
            <p:cNvCxnSpPr>
              <a:cxnSpLocks/>
              <a:stCxn id="1049462" idx="6"/>
              <a:endCxn id="104946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9" name="Google Shape;1005;p279"/>
            <p:cNvCxnSpPr>
              <a:cxnSpLocks/>
              <a:stCxn id="1049462" idx="6"/>
              <a:endCxn id="10494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0" name="Google Shape;1007;p279"/>
            <p:cNvCxnSpPr>
              <a:cxnSpLocks/>
              <a:endCxn id="104946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462"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9463"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4"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5"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6"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7"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9"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9470"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1"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2"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3"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4"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5"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6"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7"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2097188" name="Google Shape;1018;p28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95"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6"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2" name="Google Shape;1021;p280"/>
          <p:cNvGrpSpPr/>
          <p:nvPr/>
        </p:nvGrpSpPr>
        <p:grpSpPr>
          <a:xfrm>
            <a:off x="1060707" y="857568"/>
            <a:ext cx="3060700" cy="3921125"/>
            <a:chOff x="520700" y="865188"/>
            <a:chExt cx="3060700" cy="3921125"/>
          </a:xfrm>
        </p:grpSpPr>
        <p:cxnSp>
          <p:nvCxnSpPr>
            <p:cNvPr id="3145739" name="Google Shape;1022;p280"/>
            <p:cNvCxnSpPr>
              <a:cxnSpLocks/>
              <a:stCxn id="1048697" idx="6"/>
              <a:endCxn id="1048698"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0" name="Google Shape;1025;p280"/>
            <p:cNvCxnSpPr>
              <a:cxnSpLocks/>
              <a:stCxn id="1048697" idx="6"/>
              <a:endCxn id="104869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1" name="Google Shape;1027;p280"/>
            <p:cNvCxnSpPr>
              <a:cxnSpLocks/>
              <a:stCxn id="1048697" idx="6"/>
              <a:endCxn id="1048702"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2" name="Google Shape;1029;p280"/>
            <p:cNvCxnSpPr>
              <a:cxnSpLocks/>
              <a:stCxn id="1048697" idx="6"/>
              <a:endCxn id="1048704"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3" name="Google Shape;1031;p280"/>
            <p:cNvCxnSpPr>
              <a:cxnSpLocks/>
              <a:stCxn id="1048697" idx="6"/>
              <a:endCxn id="1048701"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4" name="Google Shape;1033;p280"/>
            <p:cNvCxnSpPr>
              <a:cxnSpLocks/>
              <a:stCxn id="1048697" idx="6"/>
              <a:endCxn id="1048700"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5" name="Google Shape;1035;p280"/>
            <p:cNvCxnSpPr>
              <a:cxnSpLocks/>
              <a:endCxn id="104870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8697"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8698"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99"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700"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701"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702"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703"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704"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705"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06"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07"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08"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09"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10"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11"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12"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2097267" name="Google Shape;1046;p28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90"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91"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7" name="Google Shape;1049;p281"/>
          <p:cNvGrpSpPr/>
          <p:nvPr/>
        </p:nvGrpSpPr>
        <p:grpSpPr>
          <a:xfrm>
            <a:off x="1060707" y="857568"/>
            <a:ext cx="3060700" cy="3921125"/>
            <a:chOff x="520700" y="865188"/>
            <a:chExt cx="3060700" cy="3921125"/>
          </a:xfrm>
        </p:grpSpPr>
        <p:cxnSp>
          <p:nvCxnSpPr>
            <p:cNvPr id="3145825" name="Google Shape;1050;p281"/>
            <p:cNvCxnSpPr>
              <a:cxnSpLocks/>
              <a:stCxn id="1049392" idx="6"/>
              <a:endCxn id="104939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6" name="Google Shape;1053;p281"/>
            <p:cNvCxnSpPr>
              <a:cxnSpLocks/>
              <a:stCxn id="1049392" idx="6"/>
              <a:endCxn id="104939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7" name="Google Shape;1055;p281"/>
            <p:cNvCxnSpPr>
              <a:cxnSpLocks/>
              <a:stCxn id="1049392" idx="6"/>
              <a:endCxn id="104939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8" name="Google Shape;1057;p281"/>
            <p:cNvCxnSpPr>
              <a:cxnSpLocks/>
              <a:stCxn id="1049392" idx="6"/>
              <a:endCxn id="104939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9" name="Google Shape;1059;p281"/>
            <p:cNvCxnSpPr>
              <a:cxnSpLocks/>
              <a:stCxn id="1049392" idx="6"/>
              <a:endCxn id="104939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0" name="Google Shape;1061;p281"/>
            <p:cNvCxnSpPr>
              <a:cxnSpLocks/>
              <a:stCxn id="1049392" idx="6"/>
              <a:endCxn id="104939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1" name="Google Shape;1063;p281"/>
            <p:cNvCxnSpPr>
              <a:cxnSpLocks/>
              <a:endCxn id="104939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392"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9393"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5"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6"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7"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8"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9"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9400"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1"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2"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3"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4"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5"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6"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7"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2097249" name="Google Shape;1101;p28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50"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51"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3" name="Google Shape;1104;p283"/>
          <p:cNvGrpSpPr/>
          <p:nvPr/>
        </p:nvGrpSpPr>
        <p:grpSpPr>
          <a:xfrm>
            <a:off x="1941529" y="1105301"/>
            <a:ext cx="5260942" cy="3388546"/>
            <a:chOff x="1941529" y="1120931"/>
            <a:chExt cx="5260942" cy="3388546"/>
          </a:xfrm>
        </p:grpSpPr>
        <p:sp>
          <p:nvSpPr>
            <p:cNvPr id="1049252" name="Google Shape;1105;p283" descr="A picture containing icon  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049253"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p>
          </p:txBody>
        </p:sp>
        <p:sp>
          <p:nvSpPr>
            <p:cNvPr id="1049254"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p>
          </p:txBody>
        </p:sp>
        <p:sp>
          <p:nvSpPr>
            <p:cNvPr id="1049255"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p>
          </p:txBody>
        </p:sp>
        <p:sp>
          <p:nvSpPr>
            <p:cNvPr id="1049256"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p>
          </p:txBody>
        </p:sp>
        <p:sp>
          <p:nvSpPr>
            <p:cNvPr id="1049257"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p>
          </p:txBody>
        </p:sp>
        <p:sp>
          <p:nvSpPr>
            <p:cNvPr id="1049258"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p>
          </p:txBody>
        </p:sp>
        <p:sp>
          <p:nvSpPr>
            <p:cNvPr id="1049259"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p>
          </p:txBody>
        </p:sp>
        <p:sp>
          <p:nvSpPr>
            <p:cNvPr id="1049260"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p>
          </p:txBody>
        </p:sp>
      </p:grpSp>
      <p:sp>
        <p:nvSpPr>
          <p:cNvPr id="1049261"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2"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3"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4"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5"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6"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7"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8"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9"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2097222" name="Google Shape;1124;p284"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927"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28"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4" name="Google Shape;1127;p284"/>
          <p:cNvGrpSpPr/>
          <p:nvPr/>
        </p:nvGrpSpPr>
        <p:grpSpPr>
          <a:xfrm>
            <a:off x="1761518" y="3131028"/>
            <a:ext cx="5620964" cy="646462"/>
            <a:chOff x="881517" y="3131028"/>
            <a:chExt cx="5620964" cy="646462"/>
          </a:xfrm>
        </p:grpSpPr>
        <p:grpSp>
          <p:nvGrpSpPr>
            <p:cNvPr id="245" name="Google Shape;1128;p284"/>
            <p:cNvGrpSpPr/>
            <p:nvPr/>
          </p:nvGrpSpPr>
          <p:grpSpPr>
            <a:xfrm>
              <a:off x="881517" y="3131028"/>
              <a:ext cx="397892" cy="646462"/>
              <a:chOff x="1400864" y="1624076"/>
              <a:chExt cx="560368" cy="910439"/>
            </a:xfrm>
          </p:grpSpPr>
          <p:grpSp>
            <p:nvGrpSpPr>
              <p:cNvPr id="246" name="Google Shape;1129;p284"/>
              <p:cNvGrpSpPr/>
              <p:nvPr/>
            </p:nvGrpSpPr>
            <p:grpSpPr>
              <a:xfrm>
                <a:off x="1400864" y="1624076"/>
                <a:ext cx="560368" cy="825149"/>
                <a:chOff x="1342876" y="1647676"/>
                <a:chExt cx="560368" cy="825149"/>
              </a:xfrm>
            </p:grpSpPr>
            <p:sp>
              <p:nvSpPr>
                <p:cNvPr id="1048929"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0"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3" name="Google Shape;1132;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31"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7" name="Google Shape;1134;p284"/>
            <p:cNvGrpSpPr/>
            <p:nvPr/>
          </p:nvGrpSpPr>
          <p:grpSpPr>
            <a:xfrm>
              <a:off x="2622541" y="3131028"/>
              <a:ext cx="397892" cy="646462"/>
              <a:chOff x="1400864" y="1624076"/>
              <a:chExt cx="560368" cy="910439"/>
            </a:xfrm>
          </p:grpSpPr>
          <p:grpSp>
            <p:nvGrpSpPr>
              <p:cNvPr id="248" name="Google Shape;1135;p284"/>
              <p:cNvGrpSpPr/>
              <p:nvPr/>
            </p:nvGrpSpPr>
            <p:grpSpPr>
              <a:xfrm>
                <a:off x="1400864" y="1624076"/>
                <a:ext cx="560368" cy="825149"/>
                <a:chOff x="1342876" y="1647676"/>
                <a:chExt cx="560368" cy="825149"/>
              </a:xfrm>
            </p:grpSpPr>
            <p:sp>
              <p:nvSpPr>
                <p:cNvPr id="1048932"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3"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4" name="Google Shape;1138;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34"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 name="Google Shape;1140;p284"/>
            <p:cNvGrpSpPr/>
            <p:nvPr/>
          </p:nvGrpSpPr>
          <p:grpSpPr>
            <a:xfrm>
              <a:off x="4363565" y="3131028"/>
              <a:ext cx="397892" cy="646462"/>
              <a:chOff x="1400864" y="1624076"/>
              <a:chExt cx="560368" cy="910439"/>
            </a:xfrm>
          </p:grpSpPr>
          <p:grpSp>
            <p:nvGrpSpPr>
              <p:cNvPr id="250" name="Google Shape;1141;p284"/>
              <p:cNvGrpSpPr/>
              <p:nvPr/>
            </p:nvGrpSpPr>
            <p:grpSpPr>
              <a:xfrm>
                <a:off x="1400864" y="1624076"/>
                <a:ext cx="560368" cy="825149"/>
                <a:chOff x="1342876" y="1647676"/>
                <a:chExt cx="560368" cy="825149"/>
              </a:xfrm>
            </p:grpSpPr>
            <p:sp>
              <p:nvSpPr>
                <p:cNvPr id="1048935"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6"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5" name="Google Shape;1144;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37"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1" name="Google Shape;1146;p284"/>
            <p:cNvGrpSpPr/>
            <p:nvPr/>
          </p:nvGrpSpPr>
          <p:grpSpPr>
            <a:xfrm>
              <a:off x="6104589" y="3131028"/>
              <a:ext cx="397892" cy="646462"/>
              <a:chOff x="1400864" y="1624076"/>
              <a:chExt cx="560368" cy="910439"/>
            </a:xfrm>
          </p:grpSpPr>
          <p:grpSp>
            <p:nvGrpSpPr>
              <p:cNvPr id="252" name="Google Shape;1147;p284"/>
              <p:cNvGrpSpPr/>
              <p:nvPr/>
            </p:nvGrpSpPr>
            <p:grpSpPr>
              <a:xfrm>
                <a:off x="1400864" y="1624076"/>
                <a:ext cx="560368" cy="825149"/>
                <a:chOff x="1342876" y="1647676"/>
                <a:chExt cx="560368" cy="825149"/>
              </a:xfrm>
            </p:grpSpPr>
            <p:sp>
              <p:nvSpPr>
                <p:cNvPr id="104893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6" name="Google Shape;1150;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40"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8941"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42"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43"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44"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53" name="Google Shape;1156;p284"/>
          <p:cNvGrpSpPr/>
          <p:nvPr/>
        </p:nvGrpSpPr>
        <p:grpSpPr>
          <a:xfrm>
            <a:off x="881517" y="1424144"/>
            <a:ext cx="7361989" cy="646462"/>
            <a:chOff x="881517" y="2219381"/>
            <a:chExt cx="7361989" cy="646462"/>
          </a:xfrm>
        </p:grpSpPr>
        <p:grpSp>
          <p:nvGrpSpPr>
            <p:cNvPr id="254" name="Google Shape;1157;p284"/>
            <p:cNvGrpSpPr/>
            <p:nvPr/>
          </p:nvGrpSpPr>
          <p:grpSpPr>
            <a:xfrm>
              <a:off x="881517" y="2219381"/>
              <a:ext cx="397892" cy="646462"/>
              <a:chOff x="1400864" y="1624076"/>
              <a:chExt cx="560368" cy="910439"/>
            </a:xfrm>
          </p:grpSpPr>
          <p:grpSp>
            <p:nvGrpSpPr>
              <p:cNvPr id="255" name="Google Shape;1158;p284"/>
              <p:cNvGrpSpPr/>
              <p:nvPr/>
            </p:nvGrpSpPr>
            <p:grpSpPr>
              <a:xfrm>
                <a:off x="1400864" y="1624076"/>
                <a:ext cx="560368" cy="825149"/>
                <a:chOff x="1342876" y="1647676"/>
                <a:chExt cx="560368" cy="825149"/>
              </a:xfrm>
            </p:grpSpPr>
            <p:sp>
              <p:nvSpPr>
                <p:cNvPr id="1048945"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46"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7" name="Google Shape;1161;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47"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6" name="Google Shape;1163;p284"/>
            <p:cNvGrpSpPr/>
            <p:nvPr/>
          </p:nvGrpSpPr>
          <p:grpSpPr>
            <a:xfrm>
              <a:off x="2622541" y="2219381"/>
              <a:ext cx="397892" cy="646462"/>
              <a:chOff x="1400864" y="1624076"/>
              <a:chExt cx="560368" cy="910439"/>
            </a:xfrm>
          </p:grpSpPr>
          <p:grpSp>
            <p:nvGrpSpPr>
              <p:cNvPr id="257" name="Google Shape;1164;p284"/>
              <p:cNvGrpSpPr/>
              <p:nvPr/>
            </p:nvGrpSpPr>
            <p:grpSpPr>
              <a:xfrm>
                <a:off x="1400864" y="1624076"/>
                <a:ext cx="560368" cy="825149"/>
                <a:chOff x="1342876" y="1647676"/>
                <a:chExt cx="560368" cy="825149"/>
              </a:xfrm>
            </p:grpSpPr>
            <p:sp>
              <p:nvSpPr>
                <p:cNvPr id="1048948"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49"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8" name="Google Shape;1167;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0"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8" name="Google Shape;1169;p284"/>
            <p:cNvGrpSpPr/>
            <p:nvPr/>
          </p:nvGrpSpPr>
          <p:grpSpPr>
            <a:xfrm>
              <a:off x="4363565" y="2219381"/>
              <a:ext cx="397892" cy="646462"/>
              <a:chOff x="1400864" y="1624076"/>
              <a:chExt cx="560368" cy="910439"/>
            </a:xfrm>
          </p:grpSpPr>
          <p:grpSp>
            <p:nvGrpSpPr>
              <p:cNvPr id="259" name="Google Shape;1170;p284"/>
              <p:cNvGrpSpPr/>
              <p:nvPr/>
            </p:nvGrpSpPr>
            <p:grpSpPr>
              <a:xfrm>
                <a:off x="1400864" y="1624076"/>
                <a:ext cx="560368" cy="825149"/>
                <a:chOff x="1342876" y="1647676"/>
                <a:chExt cx="560368" cy="825149"/>
              </a:xfrm>
            </p:grpSpPr>
            <p:sp>
              <p:nvSpPr>
                <p:cNvPr id="104895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5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9" name="Google Shape;1173;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3"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60" name="Google Shape;1175;p284"/>
            <p:cNvGrpSpPr/>
            <p:nvPr/>
          </p:nvGrpSpPr>
          <p:grpSpPr>
            <a:xfrm>
              <a:off x="6104589" y="2219381"/>
              <a:ext cx="397892" cy="646462"/>
              <a:chOff x="1400864" y="1624076"/>
              <a:chExt cx="560368" cy="910439"/>
            </a:xfrm>
          </p:grpSpPr>
          <p:grpSp>
            <p:nvGrpSpPr>
              <p:cNvPr id="261" name="Google Shape;1176;p284"/>
              <p:cNvGrpSpPr/>
              <p:nvPr/>
            </p:nvGrpSpPr>
            <p:grpSpPr>
              <a:xfrm>
                <a:off x="1400864" y="1624076"/>
                <a:ext cx="560368" cy="825149"/>
                <a:chOff x="1342876" y="1647676"/>
                <a:chExt cx="560368" cy="825149"/>
              </a:xfrm>
            </p:grpSpPr>
            <p:sp>
              <p:nvSpPr>
                <p:cNvPr id="1048954"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55"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0" name="Google Shape;1179;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6"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62" name="Google Shape;1181;p284"/>
            <p:cNvGrpSpPr/>
            <p:nvPr/>
          </p:nvGrpSpPr>
          <p:grpSpPr>
            <a:xfrm>
              <a:off x="7845614" y="2219381"/>
              <a:ext cx="397892" cy="646462"/>
              <a:chOff x="1400864" y="1624076"/>
              <a:chExt cx="560368" cy="910439"/>
            </a:xfrm>
          </p:grpSpPr>
          <p:grpSp>
            <p:nvGrpSpPr>
              <p:cNvPr id="263" name="Google Shape;1182;p284"/>
              <p:cNvGrpSpPr/>
              <p:nvPr/>
            </p:nvGrpSpPr>
            <p:grpSpPr>
              <a:xfrm>
                <a:off x="1400864" y="1624076"/>
                <a:ext cx="560368" cy="825149"/>
                <a:chOff x="1342876" y="1647676"/>
                <a:chExt cx="560368" cy="825149"/>
              </a:xfrm>
            </p:grpSpPr>
            <p:sp>
              <p:nvSpPr>
                <p:cNvPr id="1048957"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58"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1" name="Google Shape;1185;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9"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8960"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61"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62"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63"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64"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2097212" name="Google Shape;45;p220"/>
          <p:cNvPicPr preferRelativeResize="0">
            <a:picLocks/>
          </p:cNvPicPr>
          <p:nvPr/>
        </p:nvPicPr>
        <p:blipFill rotWithShape="1">
          <a:blip r:embed="rId2">
            <a:alphaModFix/>
          </a:blip>
          <a:srcRect l="16976" t="14937" r="19508" b="5408"/>
          <a:stretch>
            <a:fillRect/>
          </a:stretch>
        </p:blipFill>
        <p:spPr>
          <a:xfrm>
            <a:off x="6412523" y="0"/>
            <a:ext cx="2731477" cy="5143500"/>
          </a:xfrm>
          <a:prstGeom prst="rect">
            <a:avLst/>
          </a:prstGeom>
          <a:noFill/>
          <a:ln>
            <a:noFill/>
          </a:ln>
        </p:spPr>
      </p:pic>
      <p:pic>
        <p:nvPicPr>
          <p:cNvPr id="2097213" name="Google Shape;46;p220"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862"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63"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64"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65"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2097231" name="Google Shape;1193;p28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38"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9"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 name="Google Shape;1196;p285"/>
          <p:cNvGrpSpPr/>
          <p:nvPr/>
        </p:nvGrpSpPr>
        <p:grpSpPr>
          <a:xfrm>
            <a:off x="1761518" y="3131028"/>
            <a:ext cx="5620964" cy="646462"/>
            <a:chOff x="881517" y="3131028"/>
            <a:chExt cx="5620964" cy="646462"/>
          </a:xfrm>
        </p:grpSpPr>
        <p:grpSp>
          <p:nvGrpSpPr>
            <p:cNvPr id="282" name="Google Shape;1197;p285"/>
            <p:cNvGrpSpPr/>
            <p:nvPr/>
          </p:nvGrpSpPr>
          <p:grpSpPr>
            <a:xfrm>
              <a:off x="881517" y="3131028"/>
              <a:ext cx="397892" cy="646462"/>
              <a:chOff x="1400864" y="1624076"/>
              <a:chExt cx="560368" cy="910439"/>
            </a:xfrm>
          </p:grpSpPr>
          <p:grpSp>
            <p:nvGrpSpPr>
              <p:cNvPr id="283" name="Google Shape;1198;p285"/>
              <p:cNvGrpSpPr/>
              <p:nvPr/>
            </p:nvGrpSpPr>
            <p:grpSpPr>
              <a:xfrm>
                <a:off x="1400864" y="1624076"/>
                <a:ext cx="560368" cy="825149"/>
                <a:chOff x="1342876" y="1647676"/>
                <a:chExt cx="560368" cy="825149"/>
              </a:xfrm>
            </p:grpSpPr>
            <p:sp>
              <p:nvSpPr>
                <p:cNvPr id="1049040"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41"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4" name="Google Shape;1201;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4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4" name="Google Shape;1203;p285"/>
            <p:cNvGrpSpPr/>
            <p:nvPr/>
          </p:nvGrpSpPr>
          <p:grpSpPr>
            <a:xfrm>
              <a:off x="2622541" y="3131028"/>
              <a:ext cx="397892" cy="646462"/>
              <a:chOff x="1400864" y="1624076"/>
              <a:chExt cx="560368" cy="910439"/>
            </a:xfrm>
          </p:grpSpPr>
          <p:grpSp>
            <p:nvGrpSpPr>
              <p:cNvPr id="285" name="Google Shape;1204;p285"/>
              <p:cNvGrpSpPr/>
              <p:nvPr/>
            </p:nvGrpSpPr>
            <p:grpSpPr>
              <a:xfrm>
                <a:off x="1400864" y="1624076"/>
                <a:ext cx="560368" cy="825149"/>
                <a:chOff x="1342876" y="1647676"/>
                <a:chExt cx="560368" cy="825149"/>
              </a:xfrm>
            </p:grpSpPr>
            <p:sp>
              <p:nvSpPr>
                <p:cNvPr id="1049043"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44"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5" name="Google Shape;1207;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45"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6" name="Google Shape;1209;p285"/>
            <p:cNvGrpSpPr/>
            <p:nvPr/>
          </p:nvGrpSpPr>
          <p:grpSpPr>
            <a:xfrm>
              <a:off x="4363565" y="3131028"/>
              <a:ext cx="397892" cy="646462"/>
              <a:chOff x="1400864" y="1624076"/>
              <a:chExt cx="560368" cy="910439"/>
            </a:xfrm>
          </p:grpSpPr>
          <p:grpSp>
            <p:nvGrpSpPr>
              <p:cNvPr id="287" name="Google Shape;1210;p285"/>
              <p:cNvGrpSpPr/>
              <p:nvPr/>
            </p:nvGrpSpPr>
            <p:grpSpPr>
              <a:xfrm>
                <a:off x="1400864" y="1624076"/>
                <a:ext cx="560368" cy="825149"/>
                <a:chOff x="1342876" y="1647676"/>
                <a:chExt cx="560368" cy="825149"/>
              </a:xfrm>
            </p:grpSpPr>
            <p:sp>
              <p:nvSpPr>
                <p:cNvPr id="1049046"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47"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6" name="Google Shape;1213;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48"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8" name="Google Shape;1215;p285"/>
            <p:cNvGrpSpPr/>
            <p:nvPr/>
          </p:nvGrpSpPr>
          <p:grpSpPr>
            <a:xfrm>
              <a:off x="6104589" y="3131028"/>
              <a:ext cx="397892" cy="646462"/>
              <a:chOff x="1400864" y="1624076"/>
              <a:chExt cx="560368" cy="910439"/>
            </a:xfrm>
          </p:grpSpPr>
          <p:grpSp>
            <p:nvGrpSpPr>
              <p:cNvPr id="289" name="Google Shape;1216;p285"/>
              <p:cNvGrpSpPr/>
              <p:nvPr/>
            </p:nvGrpSpPr>
            <p:grpSpPr>
              <a:xfrm>
                <a:off x="1400864" y="1624076"/>
                <a:ext cx="560368" cy="825149"/>
                <a:chOff x="1342876" y="1647676"/>
                <a:chExt cx="560368" cy="825149"/>
              </a:xfrm>
            </p:grpSpPr>
            <p:sp>
              <p:nvSpPr>
                <p:cNvPr id="1049049"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50"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7" name="Google Shape;1219;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51"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052"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53"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54"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55"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0" name="Google Shape;1225;p285"/>
          <p:cNvGrpSpPr/>
          <p:nvPr/>
        </p:nvGrpSpPr>
        <p:grpSpPr>
          <a:xfrm>
            <a:off x="881517" y="1424144"/>
            <a:ext cx="7361989" cy="646462"/>
            <a:chOff x="881517" y="2219381"/>
            <a:chExt cx="7361989" cy="646462"/>
          </a:xfrm>
        </p:grpSpPr>
        <p:grpSp>
          <p:nvGrpSpPr>
            <p:cNvPr id="291" name="Google Shape;1226;p285"/>
            <p:cNvGrpSpPr/>
            <p:nvPr/>
          </p:nvGrpSpPr>
          <p:grpSpPr>
            <a:xfrm>
              <a:off x="881517" y="2219381"/>
              <a:ext cx="397892" cy="646462"/>
              <a:chOff x="1400864" y="1624076"/>
              <a:chExt cx="560368" cy="910439"/>
            </a:xfrm>
          </p:grpSpPr>
          <p:grpSp>
            <p:nvGrpSpPr>
              <p:cNvPr id="292" name="Google Shape;1227;p285"/>
              <p:cNvGrpSpPr/>
              <p:nvPr/>
            </p:nvGrpSpPr>
            <p:grpSpPr>
              <a:xfrm>
                <a:off x="1400864" y="1624076"/>
                <a:ext cx="560368" cy="825149"/>
                <a:chOff x="1342876" y="1647676"/>
                <a:chExt cx="560368" cy="825149"/>
              </a:xfrm>
            </p:grpSpPr>
            <p:sp>
              <p:nvSpPr>
                <p:cNvPr id="1049056"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57"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8" name="Google Shape;1230;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58"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1232;p285"/>
            <p:cNvGrpSpPr/>
            <p:nvPr/>
          </p:nvGrpSpPr>
          <p:grpSpPr>
            <a:xfrm>
              <a:off x="2622541" y="2219381"/>
              <a:ext cx="397892" cy="646462"/>
              <a:chOff x="1400864" y="1624076"/>
              <a:chExt cx="560368" cy="910439"/>
            </a:xfrm>
          </p:grpSpPr>
          <p:grpSp>
            <p:nvGrpSpPr>
              <p:cNvPr id="294" name="Google Shape;1233;p285"/>
              <p:cNvGrpSpPr/>
              <p:nvPr/>
            </p:nvGrpSpPr>
            <p:grpSpPr>
              <a:xfrm>
                <a:off x="1400864" y="1624076"/>
                <a:ext cx="560368" cy="825149"/>
                <a:chOff x="1342876" y="1647676"/>
                <a:chExt cx="560368" cy="825149"/>
              </a:xfrm>
            </p:grpSpPr>
            <p:sp>
              <p:nvSpPr>
                <p:cNvPr id="1049059"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0"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9" name="Google Shape;1236;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61"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 name="Google Shape;1238;p285"/>
            <p:cNvGrpSpPr/>
            <p:nvPr/>
          </p:nvGrpSpPr>
          <p:grpSpPr>
            <a:xfrm>
              <a:off x="4363565" y="2219381"/>
              <a:ext cx="397892" cy="646462"/>
              <a:chOff x="1400864" y="1624076"/>
              <a:chExt cx="560368" cy="910439"/>
            </a:xfrm>
          </p:grpSpPr>
          <p:grpSp>
            <p:nvGrpSpPr>
              <p:cNvPr id="296" name="Google Shape;1239;p285"/>
              <p:cNvGrpSpPr/>
              <p:nvPr/>
            </p:nvGrpSpPr>
            <p:grpSpPr>
              <a:xfrm>
                <a:off x="1400864" y="1624076"/>
                <a:ext cx="560368" cy="825149"/>
                <a:chOff x="1342876" y="1647676"/>
                <a:chExt cx="560368" cy="825149"/>
              </a:xfrm>
            </p:grpSpPr>
            <p:sp>
              <p:nvSpPr>
                <p:cNvPr id="1049062"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3"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0" name="Google Shape;1242;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64"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7" name="Google Shape;1244;p285"/>
            <p:cNvGrpSpPr/>
            <p:nvPr/>
          </p:nvGrpSpPr>
          <p:grpSpPr>
            <a:xfrm>
              <a:off x="6104589" y="2219381"/>
              <a:ext cx="397892" cy="646462"/>
              <a:chOff x="1400864" y="1624076"/>
              <a:chExt cx="560368" cy="910439"/>
            </a:xfrm>
          </p:grpSpPr>
          <p:grpSp>
            <p:nvGrpSpPr>
              <p:cNvPr id="298" name="Google Shape;1245;p285"/>
              <p:cNvGrpSpPr/>
              <p:nvPr/>
            </p:nvGrpSpPr>
            <p:grpSpPr>
              <a:xfrm>
                <a:off x="1400864" y="1624076"/>
                <a:ext cx="560368" cy="825149"/>
                <a:chOff x="1342876" y="1647676"/>
                <a:chExt cx="560368" cy="825149"/>
              </a:xfrm>
            </p:grpSpPr>
            <p:sp>
              <p:nvSpPr>
                <p:cNvPr id="1049065"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6"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1" name="Google Shape;1248;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67"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 name="Google Shape;1250;p285"/>
            <p:cNvGrpSpPr/>
            <p:nvPr/>
          </p:nvGrpSpPr>
          <p:grpSpPr>
            <a:xfrm>
              <a:off x="7845614" y="2219381"/>
              <a:ext cx="397892" cy="646462"/>
              <a:chOff x="1400864" y="1624076"/>
              <a:chExt cx="560368" cy="910439"/>
            </a:xfrm>
          </p:grpSpPr>
          <p:grpSp>
            <p:nvGrpSpPr>
              <p:cNvPr id="300" name="Google Shape;1251;p285"/>
              <p:cNvGrpSpPr/>
              <p:nvPr/>
            </p:nvGrpSpPr>
            <p:grpSpPr>
              <a:xfrm>
                <a:off x="1400864" y="1624076"/>
                <a:ext cx="560368" cy="825149"/>
                <a:chOff x="1342876" y="1647676"/>
                <a:chExt cx="560368" cy="825149"/>
              </a:xfrm>
            </p:grpSpPr>
            <p:sp>
              <p:nvSpPr>
                <p:cNvPr id="1049068"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9"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2" name="Google Shape;1254;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70"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071"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72"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73"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74"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75"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2097297" name="Google Shape;1262;p28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45"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46"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0" name="Google Shape;1265;p286"/>
          <p:cNvGrpSpPr/>
          <p:nvPr/>
        </p:nvGrpSpPr>
        <p:grpSpPr>
          <a:xfrm>
            <a:off x="1761518" y="3131028"/>
            <a:ext cx="5620964" cy="646462"/>
            <a:chOff x="881517" y="3131028"/>
            <a:chExt cx="5620964" cy="646462"/>
          </a:xfrm>
        </p:grpSpPr>
        <p:grpSp>
          <p:nvGrpSpPr>
            <p:cNvPr id="441" name="Google Shape;1266;p286"/>
            <p:cNvGrpSpPr/>
            <p:nvPr/>
          </p:nvGrpSpPr>
          <p:grpSpPr>
            <a:xfrm>
              <a:off x="881517" y="3131028"/>
              <a:ext cx="397892" cy="646462"/>
              <a:chOff x="1400864" y="1624076"/>
              <a:chExt cx="560368" cy="910439"/>
            </a:xfrm>
          </p:grpSpPr>
          <p:grpSp>
            <p:nvGrpSpPr>
              <p:cNvPr id="442" name="Google Shape;1267;p286"/>
              <p:cNvGrpSpPr/>
              <p:nvPr/>
            </p:nvGrpSpPr>
            <p:grpSpPr>
              <a:xfrm>
                <a:off x="1400864" y="1624076"/>
                <a:ext cx="560368" cy="825149"/>
                <a:chOff x="1342876" y="1647676"/>
                <a:chExt cx="560368" cy="825149"/>
              </a:xfrm>
            </p:grpSpPr>
            <p:sp>
              <p:nvSpPr>
                <p:cNvPr id="1049547"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48"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7" name="Google Shape;1270;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9"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43" name="Google Shape;1272;p286"/>
            <p:cNvGrpSpPr/>
            <p:nvPr/>
          </p:nvGrpSpPr>
          <p:grpSpPr>
            <a:xfrm>
              <a:off x="2622541" y="3131028"/>
              <a:ext cx="397892" cy="646462"/>
              <a:chOff x="1400864" y="1624076"/>
              <a:chExt cx="560368" cy="910439"/>
            </a:xfrm>
          </p:grpSpPr>
          <p:grpSp>
            <p:nvGrpSpPr>
              <p:cNvPr id="444" name="Google Shape;1273;p286"/>
              <p:cNvGrpSpPr/>
              <p:nvPr/>
            </p:nvGrpSpPr>
            <p:grpSpPr>
              <a:xfrm>
                <a:off x="1400864" y="1624076"/>
                <a:ext cx="560368" cy="825149"/>
                <a:chOff x="1342876" y="1647676"/>
                <a:chExt cx="560368" cy="825149"/>
              </a:xfrm>
            </p:grpSpPr>
            <p:sp>
              <p:nvSpPr>
                <p:cNvPr id="1049550"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51"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8" name="Google Shape;1276;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2"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45" name="Google Shape;1278;p286"/>
            <p:cNvGrpSpPr/>
            <p:nvPr/>
          </p:nvGrpSpPr>
          <p:grpSpPr>
            <a:xfrm>
              <a:off x="4363565" y="3131028"/>
              <a:ext cx="397892" cy="646462"/>
              <a:chOff x="1400864" y="1624076"/>
              <a:chExt cx="560368" cy="910439"/>
            </a:xfrm>
          </p:grpSpPr>
          <p:grpSp>
            <p:nvGrpSpPr>
              <p:cNvPr id="446" name="Google Shape;1279;p286"/>
              <p:cNvGrpSpPr/>
              <p:nvPr/>
            </p:nvGrpSpPr>
            <p:grpSpPr>
              <a:xfrm>
                <a:off x="1400864" y="1624076"/>
                <a:ext cx="560368" cy="825149"/>
                <a:chOff x="1342876" y="1647676"/>
                <a:chExt cx="560368" cy="825149"/>
              </a:xfrm>
            </p:grpSpPr>
            <p:sp>
              <p:nvSpPr>
                <p:cNvPr id="1049553"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54"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9" name="Google Shape;1282;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5"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47" name="Google Shape;1284;p286"/>
            <p:cNvGrpSpPr/>
            <p:nvPr/>
          </p:nvGrpSpPr>
          <p:grpSpPr>
            <a:xfrm>
              <a:off x="6104589" y="3131028"/>
              <a:ext cx="397892" cy="646462"/>
              <a:chOff x="1400864" y="1624076"/>
              <a:chExt cx="560368" cy="910439"/>
            </a:xfrm>
          </p:grpSpPr>
          <p:grpSp>
            <p:nvGrpSpPr>
              <p:cNvPr id="448" name="Google Shape;1285;p286"/>
              <p:cNvGrpSpPr/>
              <p:nvPr/>
            </p:nvGrpSpPr>
            <p:grpSpPr>
              <a:xfrm>
                <a:off x="1400864" y="1624076"/>
                <a:ext cx="560368" cy="825149"/>
                <a:chOff x="1342876" y="1647676"/>
                <a:chExt cx="560368" cy="825149"/>
              </a:xfrm>
            </p:grpSpPr>
            <p:sp>
              <p:nvSpPr>
                <p:cNvPr id="104955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5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0" name="Google Shape;1288;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8"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559"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60"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61"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62"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449" name="Google Shape;1294;p286"/>
          <p:cNvGrpSpPr/>
          <p:nvPr/>
        </p:nvGrpSpPr>
        <p:grpSpPr>
          <a:xfrm>
            <a:off x="881517" y="1424144"/>
            <a:ext cx="7361989" cy="646462"/>
            <a:chOff x="881517" y="2219381"/>
            <a:chExt cx="7361989" cy="646462"/>
          </a:xfrm>
        </p:grpSpPr>
        <p:grpSp>
          <p:nvGrpSpPr>
            <p:cNvPr id="450" name="Google Shape;1295;p286"/>
            <p:cNvGrpSpPr/>
            <p:nvPr/>
          </p:nvGrpSpPr>
          <p:grpSpPr>
            <a:xfrm>
              <a:off x="881517" y="2219381"/>
              <a:ext cx="397892" cy="646462"/>
              <a:chOff x="1400864" y="1624076"/>
              <a:chExt cx="560368" cy="910439"/>
            </a:xfrm>
          </p:grpSpPr>
          <p:grpSp>
            <p:nvGrpSpPr>
              <p:cNvPr id="451" name="Google Shape;1296;p286"/>
              <p:cNvGrpSpPr/>
              <p:nvPr/>
            </p:nvGrpSpPr>
            <p:grpSpPr>
              <a:xfrm>
                <a:off x="1400864" y="1624076"/>
                <a:ext cx="560368" cy="825149"/>
                <a:chOff x="1342876" y="1647676"/>
                <a:chExt cx="560368" cy="825149"/>
              </a:xfrm>
            </p:grpSpPr>
            <p:sp>
              <p:nvSpPr>
                <p:cNvPr id="1049563"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64"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1" name="Google Shape;1299;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65"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2" name="Google Shape;1301;p286"/>
            <p:cNvGrpSpPr/>
            <p:nvPr/>
          </p:nvGrpSpPr>
          <p:grpSpPr>
            <a:xfrm>
              <a:off x="2622541" y="2219381"/>
              <a:ext cx="397892" cy="646462"/>
              <a:chOff x="1400864" y="1624076"/>
              <a:chExt cx="560368" cy="910439"/>
            </a:xfrm>
          </p:grpSpPr>
          <p:grpSp>
            <p:nvGrpSpPr>
              <p:cNvPr id="453" name="Google Shape;1302;p286"/>
              <p:cNvGrpSpPr/>
              <p:nvPr/>
            </p:nvGrpSpPr>
            <p:grpSpPr>
              <a:xfrm>
                <a:off x="1400864" y="1624076"/>
                <a:ext cx="560368" cy="825149"/>
                <a:chOff x="1342876" y="1647676"/>
                <a:chExt cx="560368" cy="825149"/>
              </a:xfrm>
            </p:grpSpPr>
            <p:sp>
              <p:nvSpPr>
                <p:cNvPr id="1049566"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67"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2" name="Google Shape;1305;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68"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4" name="Google Shape;1307;p286"/>
            <p:cNvGrpSpPr/>
            <p:nvPr/>
          </p:nvGrpSpPr>
          <p:grpSpPr>
            <a:xfrm>
              <a:off x="4363565" y="2219381"/>
              <a:ext cx="397892" cy="646462"/>
              <a:chOff x="1400864" y="1624076"/>
              <a:chExt cx="560368" cy="910439"/>
            </a:xfrm>
          </p:grpSpPr>
          <p:grpSp>
            <p:nvGrpSpPr>
              <p:cNvPr id="455" name="Google Shape;1308;p286"/>
              <p:cNvGrpSpPr/>
              <p:nvPr/>
            </p:nvGrpSpPr>
            <p:grpSpPr>
              <a:xfrm>
                <a:off x="1400864" y="1624076"/>
                <a:ext cx="560368" cy="825149"/>
                <a:chOff x="1342876" y="1647676"/>
                <a:chExt cx="560368" cy="825149"/>
              </a:xfrm>
            </p:grpSpPr>
            <p:sp>
              <p:nvSpPr>
                <p:cNvPr id="104956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3" name="Google Shape;1311;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71"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6" name="Google Shape;1313;p286"/>
            <p:cNvGrpSpPr/>
            <p:nvPr/>
          </p:nvGrpSpPr>
          <p:grpSpPr>
            <a:xfrm>
              <a:off x="6104589" y="2219381"/>
              <a:ext cx="397892" cy="646462"/>
              <a:chOff x="1400864" y="1624076"/>
              <a:chExt cx="560368" cy="910439"/>
            </a:xfrm>
          </p:grpSpPr>
          <p:grpSp>
            <p:nvGrpSpPr>
              <p:cNvPr id="457" name="Google Shape;1314;p286"/>
              <p:cNvGrpSpPr/>
              <p:nvPr/>
            </p:nvGrpSpPr>
            <p:grpSpPr>
              <a:xfrm>
                <a:off x="1400864" y="1624076"/>
                <a:ext cx="560368" cy="825149"/>
                <a:chOff x="1342876" y="1647676"/>
                <a:chExt cx="560368" cy="825149"/>
              </a:xfrm>
            </p:grpSpPr>
            <p:sp>
              <p:nvSpPr>
                <p:cNvPr id="1049572"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3"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4" name="Google Shape;1317;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74"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8" name="Google Shape;1319;p286"/>
            <p:cNvGrpSpPr/>
            <p:nvPr/>
          </p:nvGrpSpPr>
          <p:grpSpPr>
            <a:xfrm>
              <a:off x="7845614" y="2219381"/>
              <a:ext cx="397892" cy="646462"/>
              <a:chOff x="1400864" y="1624076"/>
              <a:chExt cx="560368" cy="910439"/>
            </a:xfrm>
          </p:grpSpPr>
          <p:grpSp>
            <p:nvGrpSpPr>
              <p:cNvPr id="459" name="Google Shape;1320;p286"/>
              <p:cNvGrpSpPr/>
              <p:nvPr/>
            </p:nvGrpSpPr>
            <p:grpSpPr>
              <a:xfrm>
                <a:off x="1400864" y="1624076"/>
                <a:ext cx="560368" cy="825149"/>
                <a:chOff x="1342876" y="1647676"/>
                <a:chExt cx="560368" cy="825149"/>
              </a:xfrm>
            </p:grpSpPr>
            <p:sp>
              <p:nvSpPr>
                <p:cNvPr id="1049575"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6"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5" name="Google Shape;1323;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77"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578"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79"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80"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81"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82"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2097240" name="Google Shape;1331;p28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40"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1"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1334;p287"/>
          <p:cNvGrpSpPr/>
          <p:nvPr/>
        </p:nvGrpSpPr>
        <p:grpSpPr>
          <a:xfrm>
            <a:off x="881517" y="3131028"/>
            <a:ext cx="7361989" cy="646462"/>
            <a:chOff x="881517" y="2219381"/>
            <a:chExt cx="7361989" cy="646462"/>
          </a:xfrm>
        </p:grpSpPr>
        <p:grpSp>
          <p:nvGrpSpPr>
            <p:cNvPr id="325" name="Google Shape;1335;p287"/>
            <p:cNvGrpSpPr/>
            <p:nvPr/>
          </p:nvGrpSpPr>
          <p:grpSpPr>
            <a:xfrm>
              <a:off x="881517" y="2219381"/>
              <a:ext cx="397892" cy="646462"/>
              <a:chOff x="1400864" y="1624076"/>
              <a:chExt cx="560368" cy="910439"/>
            </a:xfrm>
          </p:grpSpPr>
          <p:grpSp>
            <p:nvGrpSpPr>
              <p:cNvPr id="326" name="Google Shape;1336;p287"/>
              <p:cNvGrpSpPr/>
              <p:nvPr/>
            </p:nvGrpSpPr>
            <p:grpSpPr>
              <a:xfrm>
                <a:off x="1400864" y="1624076"/>
                <a:ext cx="560368" cy="825149"/>
                <a:chOff x="1342876" y="1647676"/>
                <a:chExt cx="560368" cy="825149"/>
              </a:xfrm>
            </p:grpSpPr>
            <p:sp>
              <p:nvSpPr>
                <p:cNvPr id="1049142"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43"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3" name="Google Shape;1339;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4"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7" name="Google Shape;1341;p287"/>
            <p:cNvGrpSpPr/>
            <p:nvPr/>
          </p:nvGrpSpPr>
          <p:grpSpPr>
            <a:xfrm>
              <a:off x="2622541" y="2219381"/>
              <a:ext cx="397892" cy="646462"/>
              <a:chOff x="1400864" y="1624076"/>
              <a:chExt cx="560368" cy="910439"/>
            </a:xfrm>
          </p:grpSpPr>
          <p:grpSp>
            <p:nvGrpSpPr>
              <p:cNvPr id="328" name="Google Shape;1342;p287"/>
              <p:cNvGrpSpPr/>
              <p:nvPr/>
            </p:nvGrpSpPr>
            <p:grpSpPr>
              <a:xfrm>
                <a:off x="1400864" y="1624076"/>
                <a:ext cx="560368" cy="825149"/>
                <a:chOff x="1342876" y="1647676"/>
                <a:chExt cx="560368" cy="825149"/>
              </a:xfrm>
            </p:grpSpPr>
            <p:sp>
              <p:nvSpPr>
                <p:cNvPr id="1049145"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46"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4" name="Google Shape;1345;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7"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9" name="Google Shape;1347;p287"/>
            <p:cNvGrpSpPr/>
            <p:nvPr/>
          </p:nvGrpSpPr>
          <p:grpSpPr>
            <a:xfrm>
              <a:off x="4363565" y="2219381"/>
              <a:ext cx="397892" cy="646462"/>
              <a:chOff x="1400864" y="1624076"/>
              <a:chExt cx="560368" cy="910439"/>
            </a:xfrm>
          </p:grpSpPr>
          <p:grpSp>
            <p:nvGrpSpPr>
              <p:cNvPr id="330" name="Google Shape;1348;p287"/>
              <p:cNvGrpSpPr/>
              <p:nvPr/>
            </p:nvGrpSpPr>
            <p:grpSpPr>
              <a:xfrm>
                <a:off x="1400864" y="1624076"/>
                <a:ext cx="560368" cy="825149"/>
                <a:chOff x="1342876" y="1647676"/>
                <a:chExt cx="560368" cy="825149"/>
              </a:xfrm>
            </p:grpSpPr>
            <p:sp>
              <p:nvSpPr>
                <p:cNvPr id="1049148"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49"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5" name="Google Shape;1351;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50"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1" name="Google Shape;1353;p287"/>
            <p:cNvGrpSpPr/>
            <p:nvPr/>
          </p:nvGrpSpPr>
          <p:grpSpPr>
            <a:xfrm>
              <a:off x="6104589" y="2219381"/>
              <a:ext cx="397892" cy="646462"/>
              <a:chOff x="1400864" y="1624076"/>
              <a:chExt cx="560368" cy="910439"/>
            </a:xfrm>
          </p:grpSpPr>
          <p:grpSp>
            <p:nvGrpSpPr>
              <p:cNvPr id="332" name="Google Shape;1354;p287"/>
              <p:cNvGrpSpPr/>
              <p:nvPr/>
            </p:nvGrpSpPr>
            <p:grpSpPr>
              <a:xfrm>
                <a:off x="1400864" y="1624076"/>
                <a:ext cx="560368" cy="825149"/>
                <a:chOff x="1342876" y="1647676"/>
                <a:chExt cx="560368" cy="825149"/>
              </a:xfrm>
            </p:grpSpPr>
            <p:sp>
              <p:nvSpPr>
                <p:cNvPr id="1049151"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52"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6" name="Google Shape;1357;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53"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3" name="Google Shape;1359;p287"/>
            <p:cNvGrpSpPr/>
            <p:nvPr/>
          </p:nvGrpSpPr>
          <p:grpSpPr>
            <a:xfrm>
              <a:off x="7845614" y="2219381"/>
              <a:ext cx="397892" cy="646462"/>
              <a:chOff x="1400864" y="1624076"/>
              <a:chExt cx="560368" cy="910439"/>
            </a:xfrm>
          </p:grpSpPr>
          <p:grpSp>
            <p:nvGrpSpPr>
              <p:cNvPr id="334" name="Google Shape;1360;p287"/>
              <p:cNvGrpSpPr/>
              <p:nvPr/>
            </p:nvGrpSpPr>
            <p:grpSpPr>
              <a:xfrm>
                <a:off x="1400864" y="1624076"/>
                <a:ext cx="560368" cy="825149"/>
                <a:chOff x="1342876" y="1647676"/>
                <a:chExt cx="560368" cy="825149"/>
              </a:xfrm>
            </p:grpSpPr>
            <p:sp>
              <p:nvSpPr>
                <p:cNvPr id="1049154"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55"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7" name="Google Shape;1363;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56"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57"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58"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59"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60"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61"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35" name="Google Shape;1370;p287"/>
          <p:cNvGrpSpPr/>
          <p:nvPr/>
        </p:nvGrpSpPr>
        <p:grpSpPr>
          <a:xfrm>
            <a:off x="881517" y="1424144"/>
            <a:ext cx="7361989" cy="646462"/>
            <a:chOff x="881517" y="2219381"/>
            <a:chExt cx="7361989" cy="646462"/>
          </a:xfrm>
        </p:grpSpPr>
        <p:grpSp>
          <p:nvGrpSpPr>
            <p:cNvPr id="336" name="Google Shape;1371;p287"/>
            <p:cNvGrpSpPr/>
            <p:nvPr/>
          </p:nvGrpSpPr>
          <p:grpSpPr>
            <a:xfrm>
              <a:off x="881517" y="2219381"/>
              <a:ext cx="397892" cy="646462"/>
              <a:chOff x="1400864" y="1624076"/>
              <a:chExt cx="560368" cy="910439"/>
            </a:xfrm>
          </p:grpSpPr>
          <p:grpSp>
            <p:nvGrpSpPr>
              <p:cNvPr id="337" name="Google Shape;1372;p287"/>
              <p:cNvGrpSpPr/>
              <p:nvPr/>
            </p:nvGrpSpPr>
            <p:grpSpPr>
              <a:xfrm>
                <a:off x="1400864" y="1624076"/>
                <a:ext cx="560368" cy="825149"/>
                <a:chOff x="1342876" y="1647676"/>
                <a:chExt cx="560368" cy="825149"/>
              </a:xfrm>
            </p:grpSpPr>
            <p:sp>
              <p:nvSpPr>
                <p:cNvPr id="1049162"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3"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8" name="Google Shape;1375;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64"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8" name="Google Shape;1377;p287"/>
            <p:cNvGrpSpPr/>
            <p:nvPr/>
          </p:nvGrpSpPr>
          <p:grpSpPr>
            <a:xfrm>
              <a:off x="2622541" y="2219381"/>
              <a:ext cx="397892" cy="646462"/>
              <a:chOff x="1400864" y="1624076"/>
              <a:chExt cx="560368" cy="910439"/>
            </a:xfrm>
          </p:grpSpPr>
          <p:grpSp>
            <p:nvGrpSpPr>
              <p:cNvPr id="339" name="Google Shape;1378;p287"/>
              <p:cNvGrpSpPr/>
              <p:nvPr/>
            </p:nvGrpSpPr>
            <p:grpSpPr>
              <a:xfrm>
                <a:off x="1400864" y="1624076"/>
                <a:ext cx="560368" cy="825149"/>
                <a:chOff x="1342876" y="1647676"/>
                <a:chExt cx="560368" cy="825149"/>
              </a:xfrm>
            </p:grpSpPr>
            <p:sp>
              <p:nvSpPr>
                <p:cNvPr id="1049165"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6"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9" name="Google Shape;1381;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67"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 name="Google Shape;1383;p287"/>
            <p:cNvGrpSpPr/>
            <p:nvPr/>
          </p:nvGrpSpPr>
          <p:grpSpPr>
            <a:xfrm>
              <a:off x="4363565" y="2219381"/>
              <a:ext cx="397892" cy="646462"/>
              <a:chOff x="1400864" y="1624076"/>
              <a:chExt cx="560368" cy="910439"/>
            </a:xfrm>
          </p:grpSpPr>
          <p:grpSp>
            <p:nvGrpSpPr>
              <p:cNvPr id="341" name="Google Shape;1384;p287"/>
              <p:cNvGrpSpPr/>
              <p:nvPr/>
            </p:nvGrpSpPr>
            <p:grpSpPr>
              <a:xfrm>
                <a:off x="1400864" y="1624076"/>
                <a:ext cx="560368" cy="825149"/>
                <a:chOff x="1342876" y="1647676"/>
                <a:chExt cx="560368" cy="825149"/>
              </a:xfrm>
            </p:grpSpPr>
            <p:sp>
              <p:nvSpPr>
                <p:cNvPr id="1049168"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9"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0" name="Google Shape;1387;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70"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2" name="Google Shape;1389;p287"/>
            <p:cNvGrpSpPr/>
            <p:nvPr/>
          </p:nvGrpSpPr>
          <p:grpSpPr>
            <a:xfrm>
              <a:off x="6104589" y="2219381"/>
              <a:ext cx="397892" cy="646462"/>
              <a:chOff x="1400864" y="1624076"/>
              <a:chExt cx="560368" cy="910439"/>
            </a:xfrm>
          </p:grpSpPr>
          <p:grpSp>
            <p:nvGrpSpPr>
              <p:cNvPr id="343" name="Google Shape;1390;p287"/>
              <p:cNvGrpSpPr/>
              <p:nvPr/>
            </p:nvGrpSpPr>
            <p:grpSpPr>
              <a:xfrm>
                <a:off x="1400864" y="1624076"/>
                <a:ext cx="560368" cy="825149"/>
                <a:chOff x="1342876" y="1647676"/>
                <a:chExt cx="560368" cy="825149"/>
              </a:xfrm>
            </p:grpSpPr>
            <p:sp>
              <p:nvSpPr>
                <p:cNvPr id="104917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7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1" name="Google Shape;1393;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73"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4" name="Google Shape;1395;p287"/>
            <p:cNvGrpSpPr/>
            <p:nvPr/>
          </p:nvGrpSpPr>
          <p:grpSpPr>
            <a:xfrm>
              <a:off x="7845614" y="2219381"/>
              <a:ext cx="397892" cy="646462"/>
              <a:chOff x="1400864" y="1624076"/>
              <a:chExt cx="560368" cy="910439"/>
            </a:xfrm>
          </p:grpSpPr>
          <p:grpSp>
            <p:nvGrpSpPr>
              <p:cNvPr id="345" name="Google Shape;1396;p287"/>
              <p:cNvGrpSpPr/>
              <p:nvPr/>
            </p:nvGrpSpPr>
            <p:grpSpPr>
              <a:xfrm>
                <a:off x="1400864" y="1624076"/>
                <a:ext cx="560368" cy="825149"/>
                <a:chOff x="1342876" y="1647676"/>
                <a:chExt cx="560368" cy="825149"/>
              </a:xfrm>
            </p:grpSpPr>
            <p:sp>
              <p:nvSpPr>
                <p:cNvPr id="1049174"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75"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2" name="Google Shape;1399;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76"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77"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78"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79"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80"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81"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2097303" name="Google Shape;1407;p28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47"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48"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86" name="Google Shape;1410;p288"/>
          <p:cNvGrpSpPr/>
          <p:nvPr/>
        </p:nvGrpSpPr>
        <p:grpSpPr>
          <a:xfrm>
            <a:off x="2805107" y="1224889"/>
            <a:ext cx="3533786" cy="3185052"/>
            <a:chOff x="2801099" y="1114361"/>
            <a:chExt cx="3533786" cy="3185052"/>
          </a:xfrm>
        </p:grpSpPr>
        <p:grpSp>
          <p:nvGrpSpPr>
            <p:cNvPr id="487" name="Google Shape;1411;p288"/>
            <p:cNvGrpSpPr/>
            <p:nvPr/>
          </p:nvGrpSpPr>
          <p:grpSpPr>
            <a:xfrm>
              <a:off x="2801099" y="1228944"/>
              <a:ext cx="3533786" cy="2955886"/>
              <a:chOff x="2801099" y="1066147"/>
              <a:chExt cx="3533786" cy="2955886"/>
            </a:xfrm>
          </p:grpSpPr>
          <p:grpSp>
            <p:nvGrpSpPr>
              <p:cNvPr id="488" name="Google Shape;1412;p288"/>
              <p:cNvGrpSpPr/>
              <p:nvPr/>
            </p:nvGrpSpPr>
            <p:grpSpPr>
              <a:xfrm>
                <a:off x="6252959" y="1066147"/>
                <a:ext cx="81926" cy="2955886"/>
                <a:chOff x="6252959" y="1066147"/>
                <a:chExt cx="81926" cy="2955886"/>
              </a:xfrm>
            </p:grpSpPr>
            <p:sp>
              <p:nvSpPr>
                <p:cNvPr id="1049649"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0"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1"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2"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3"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89" name="Google Shape;1418;p288"/>
              <p:cNvGrpSpPr/>
              <p:nvPr/>
            </p:nvGrpSpPr>
            <p:grpSpPr>
              <a:xfrm>
                <a:off x="2801099" y="1066147"/>
                <a:ext cx="81926" cy="2955886"/>
                <a:chOff x="2801099" y="1066147"/>
                <a:chExt cx="81926" cy="2955886"/>
              </a:xfrm>
            </p:grpSpPr>
            <p:sp>
              <p:nvSpPr>
                <p:cNvPr id="1049654"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5"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6"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7"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8"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490" name="Google Shape;1424;p288"/>
            <p:cNvGrpSpPr/>
            <p:nvPr/>
          </p:nvGrpSpPr>
          <p:grpSpPr>
            <a:xfrm>
              <a:off x="2975830" y="1114361"/>
              <a:ext cx="3184323" cy="3185052"/>
              <a:chOff x="2908735" y="1068601"/>
              <a:chExt cx="3326530" cy="3327292"/>
            </a:xfrm>
          </p:grpSpPr>
          <p:sp>
            <p:nvSpPr>
              <p:cNvPr id="1049659"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0"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1"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2"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3"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4"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5"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6"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7"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8"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9"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0"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1"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2"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3"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4"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5"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6"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7"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8"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9"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0"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1"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2"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3"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4"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5"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6"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7"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8"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9"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90"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049691"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2"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3"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4"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5"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6"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7"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8"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9"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00"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2097191" name="Google Shape;1468;p28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25"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26"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049301" name="Google Shape;1472;p290" descr="Background pattern  Description automatically generated"/>
          <p:cNvSpPr/>
          <p:nvPr/>
        </p:nvSpPr>
        <p:spPr>
          <a:xfrm>
            <a:off x="0" y="0"/>
            <a:ext cx="9144001" cy="5143500"/>
          </a:xfrm>
          <a:prstGeom prst="rect">
            <a:avLst/>
          </a:prstGeom>
          <a:solidFill>
            <a:srgbClr val="FFFFFF"/>
          </a:solidFill>
          <a:ln>
            <a:noFill/>
          </a:ln>
        </p:spPr>
      </p:sp>
      <p:pic>
        <p:nvPicPr>
          <p:cNvPr id="2097253" name="Google Shape;1473;p29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379" name="Google Shape;1474;p290"/>
          <p:cNvGrpSpPr/>
          <p:nvPr/>
        </p:nvGrpSpPr>
        <p:grpSpPr>
          <a:xfrm>
            <a:off x="2263140" y="1653932"/>
            <a:ext cx="4747260" cy="830997"/>
            <a:chOff x="2263140" y="1779657"/>
            <a:chExt cx="4747260" cy="830997"/>
          </a:xfrm>
        </p:grpSpPr>
        <p:cxnSp>
          <p:nvCxnSpPr>
            <p:cNvPr id="3145821" name="Google Shape;1475;p290"/>
            <p:cNvCxnSpPr>
              <a:cxnSpLocks/>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049302"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049303"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048752" name="Google Shape;1479;p291" descr="Background pattern  Description automatically generated"/>
          <p:cNvSpPr/>
          <p:nvPr/>
        </p:nvSpPr>
        <p:spPr>
          <a:xfrm>
            <a:off x="0" y="0"/>
            <a:ext cx="9144001" cy="5143500"/>
          </a:xfrm>
          <a:prstGeom prst="rect">
            <a:avLst/>
          </a:prstGeom>
          <a:solidFill>
            <a:srgbClr val="FFFFFF"/>
          </a:solidFill>
          <a:ln>
            <a:noFill/>
          </a:ln>
        </p:spPr>
      </p:sp>
      <p:pic>
        <p:nvPicPr>
          <p:cNvPr id="2097196" name="Google Shape;1480;p29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05" name="Google Shape;1481;p291"/>
          <p:cNvGrpSpPr/>
          <p:nvPr/>
        </p:nvGrpSpPr>
        <p:grpSpPr>
          <a:xfrm>
            <a:off x="2263140" y="1653932"/>
            <a:ext cx="4747260" cy="830997"/>
            <a:chOff x="2263140" y="1779657"/>
            <a:chExt cx="4747260" cy="830997"/>
          </a:xfrm>
        </p:grpSpPr>
        <p:cxnSp>
          <p:nvCxnSpPr>
            <p:cNvPr id="3145746" name="Google Shape;1482;p291"/>
            <p:cNvCxnSpPr>
              <a:cxnSpLocks/>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04875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04875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049431" name="Google Shape;1486;p292" descr="Background pattern  Description automatically generated"/>
          <p:cNvSpPr/>
          <p:nvPr/>
        </p:nvSpPr>
        <p:spPr>
          <a:xfrm>
            <a:off x="0" y="0"/>
            <a:ext cx="9144001" cy="5143500"/>
          </a:xfrm>
          <a:prstGeom prst="rect">
            <a:avLst/>
          </a:prstGeom>
          <a:solidFill>
            <a:srgbClr val="FFFFFF"/>
          </a:solidFill>
          <a:ln>
            <a:noFill/>
          </a:ln>
        </p:spPr>
      </p:sp>
      <p:pic>
        <p:nvPicPr>
          <p:cNvPr id="2097273" name="Google Shape;1487;p292"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03" name="Google Shape;1488;p292"/>
          <p:cNvGrpSpPr/>
          <p:nvPr/>
        </p:nvGrpSpPr>
        <p:grpSpPr>
          <a:xfrm>
            <a:off x="2263140" y="1653932"/>
            <a:ext cx="4747260" cy="830997"/>
            <a:chOff x="2263140" y="1779657"/>
            <a:chExt cx="4747260" cy="830997"/>
          </a:xfrm>
        </p:grpSpPr>
        <p:cxnSp>
          <p:nvCxnSpPr>
            <p:cNvPr id="3145832" name="Google Shape;1489;p292"/>
            <p:cNvCxnSpPr>
              <a:cxnSpLocks/>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049432"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049433"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048871" name="Google Shape;1493;p293" descr="Background pattern  Description automatically generated"/>
          <p:cNvSpPr/>
          <p:nvPr/>
        </p:nvSpPr>
        <p:spPr>
          <a:xfrm>
            <a:off x="0" y="0"/>
            <a:ext cx="9144001" cy="5143500"/>
          </a:xfrm>
          <a:prstGeom prst="rect">
            <a:avLst/>
          </a:prstGeom>
          <a:solidFill>
            <a:srgbClr val="FFFFFF"/>
          </a:solidFill>
          <a:ln>
            <a:noFill/>
          </a:ln>
        </p:spPr>
      </p:sp>
      <p:pic>
        <p:nvPicPr>
          <p:cNvPr id="2097215" name="Google Shape;1494;p29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30" name="Google Shape;1495;p293"/>
          <p:cNvGrpSpPr/>
          <p:nvPr/>
        </p:nvGrpSpPr>
        <p:grpSpPr>
          <a:xfrm>
            <a:off x="1403060" y="1183590"/>
            <a:ext cx="6337881" cy="1569620"/>
            <a:chOff x="1492092" y="1002130"/>
            <a:chExt cx="6337881" cy="1569620"/>
          </a:xfrm>
        </p:grpSpPr>
        <p:cxnSp>
          <p:nvCxnSpPr>
            <p:cNvPr id="3145759" name="Google Shape;1496;p293"/>
            <p:cNvCxnSpPr>
              <a:cxnSpLocks/>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048872"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231" name="Google Shape;1498;p293"/>
          <p:cNvGrpSpPr/>
          <p:nvPr/>
        </p:nvGrpSpPr>
        <p:grpSpPr>
          <a:xfrm>
            <a:off x="1492092" y="3662045"/>
            <a:ext cx="6159817" cy="71120"/>
            <a:chOff x="2145983" y="2931954"/>
            <a:chExt cx="6159817" cy="71120"/>
          </a:xfrm>
        </p:grpSpPr>
        <p:sp>
          <p:nvSpPr>
            <p:cNvPr id="1048873"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874"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875"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434" name="Google Shape;1503;p294"/>
          <p:cNvGrpSpPr/>
          <p:nvPr/>
        </p:nvGrpSpPr>
        <p:grpSpPr>
          <a:xfrm>
            <a:off x="444" y="0"/>
            <a:ext cx="9143556" cy="5143500"/>
            <a:chOff x="444" y="317809"/>
            <a:chExt cx="9143556" cy="5143500"/>
          </a:xfrm>
        </p:grpSpPr>
        <p:pic>
          <p:nvPicPr>
            <p:cNvPr id="2097291" name="Google Shape;1504;p294"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92" name="Google Shape;1505;p294"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93" name="Google Shape;1506;p294"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435" name="Google Shape;1507;p294"/>
          <p:cNvGrpSpPr/>
          <p:nvPr/>
        </p:nvGrpSpPr>
        <p:grpSpPr>
          <a:xfrm>
            <a:off x="904073" y="1547578"/>
            <a:ext cx="7494348" cy="2133815"/>
            <a:chOff x="822793" y="1506938"/>
            <a:chExt cx="7494348" cy="2133815"/>
          </a:xfrm>
        </p:grpSpPr>
        <p:sp>
          <p:nvSpPr>
            <p:cNvPr id="1049533"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36" name="Google Shape;1509;p294"/>
            <p:cNvGrpSpPr/>
            <p:nvPr/>
          </p:nvGrpSpPr>
          <p:grpSpPr>
            <a:xfrm>
              <a:off x="822793" y="1506938"/>
              <a:ext cx="7391734" cy="1999241"/>
              <a:chOff x="1565910" y="1469735"/>
              <a:chExt cx="6079542" cy="2048377"/>
            </a:xfrm>
          </p:grpSpPr>
          <p:sp>
            <p:nvSpPr>
              <p:cNvPr id="1049534"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35"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536"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1049497"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87" name="Google Shape;53;p221"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98" name="Google Shape;54;p221"/>
          <p:cNvSpPr>
            <a:spLocks noGrp="1"/>
          </p:cNvSpPr>
          <p:nvPr>
            <p:ph type="pic" idx="2"/>
          </p:nvPr>
        </p:nvSpPr>
        <p:spPr>
          <a:xfrm>
            <a:off x="4983850" y="776920"/>
            <a:ext cx="4160150" cy="4050508"/>
          </a:xfrm>
          <a:prstGeom prst="rect">
            <a:avLst/>
          </a:prstGeom>
          <a:noFill/>
          <a:ln>
            <a:noFill/>
          </a:ln>
        </p:spPr>
      </p:sp>
      <p:sp>
        <p:nvSpPr>
          <p:cNvPr id="1049499"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0"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01"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319" name="Google Shape;1514;p295"/>
          <p:cNvGrpSpPr/>
          <p:nvPr/>
        </p:nvGrpSpPr>
        <p:grpSpPr>
          <a:xfrm>
            <a:off x="444" y="0"/>
            <a:ext cx="9143556" cy="5143500"/>
            <a:chOff x="444" y="317809"/>
            <a:chExt cx="9143556" cy="5143500"/>
          </a:xfrm>
        </p:grpSpPr>
        <p:pic>
          <p:nvPicPr>
            <p:cNvPr id="2097236" name="Google Shape;1515;p295"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7" name="Google Shape;1516;p295"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8" name="Google Shape;1517;p295"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320" name="Google Shape;1518;p295"/>
          <p:cNvGrpSpPr/>
          <p:nvPr/>
        </p:nvGrpSpPr>
        <p:grpSpPr>
          <a:xfrm>
            <a:off x="904073" y="1547578"/>
            <a:ext cx="7494348" cy="2133815"/>
            <a:chOff x="822793" y="1506938"/>
            <a:chExt cx="7494348" cy="2133815"/>
          </a:xfrm>
        </p:grpSpPr>
        <p:sp>
          <p:nvSpPr>
            <p:cNvPr id="1049121"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21" name="Google Shape;1520;p295"/>
            <p:cNvGrpSpPr/>
            <p:nvPr/>
          </p:nvGrpSpPr>
          <p:grpSpPr>
            <a:xfrm>
              <a:off x="822793" y="1506938"/>
              <a:ext cx="7391734" cy="1999241"/>
              <a:chOff x="1565910" y="1469735"/>
              <a:chExt cx="6079542" cy="2048377"/>
            </a:xfrm>
          </p:grpSpPr>
          <p:sp>
            <p:nvSpPr>
              <p:cNvPr id="1049122"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23"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24"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410" name="Google Shape;1525;p296"/>
          <p:cNvGrpSpPr/>
          <p:nvPr/>
        </p:nvGrpSpPr>
        <p:grpSpPr>
          <a:xfrm>
            <a:off x="444" y="0"/>
            <a:ext cx="9143556" cy="5143500"/>
            <a:chOff x="444" y="317809"/>
            <a:chExt cx="9143556" cy="5143500"/>
          </a:xfrm>
        </p:grpSpPr>
        <p:pic>
          <p:nvPicPr>
            <p:cNvPr id="2097281" name="Google Shape;1526;p296"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82" name="Google Shape;1527;p296"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83" name="Google Shape;1528;p296"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411" name="Google Shape;1529;p296"/>
          <p:cNvGrpSpPr/>
          <p:nvPr/>
        </p:nvGrpSpPr>
        <p:grpSpPr>
          <a:xfrm>
            <a:off x="904073" y="1547578"/>
            <a:ext cx="7494348" cy="2133815"/>
            <a:chOff x="822793" y="1506938"/>
            <a:chExt cx="7494348" cy="2133815"/>
          </a:xfrm>
        </p:grpSpPr>
        <p:sp>
          <p:nvSpPr>
            <p:cNvPr id="1049456"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2" name="Google Shape;1531;p296"/>
            <p:cNvGrpSpPr/>
            <p:nvPr/>
          </p:nvGrpSpPr>
          <p:grpSpPr>
            <a:xfrm>
              <a:off x="822793" y="1506938"/>
              <a:ext cx="7391734" cy="1999241"/>
              <a:chOff x="1565910" y="1469735"/>
              <a:chExt cx="6079542" cy="2048377"/>
            </a:xfrm>
          </p:grpSpPr>
          <p:sp>
            <p:nvSpPr>
              <p:cNvPr id="1049457"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458"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459"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240" name="Google Shape;1536;p297"/>
          <p:cNvGrpSpPr/>
          <p:nvPr/>
        </p:nvGrpSpPr>
        <p:grpSpPr>
          <a:xfrm>
            <a:off x="444" y="0"/>
            <a:ext cx="9143556" cy="5143500"/>
            <a:chOff x="444" y="317809"/>
            <a:chExt cx="9143556" cy="5143500"/>
          </a:xfrm>
        </p:grpSpPr>
        <p:pic>
          <p:nvPicPr>
            <p:cNvPr id="2097219" name="Google Shape;1537;p297"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20" name="Google Shape;1538;p297"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21" name="Google Shape;1539;p29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915"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16"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17"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41" name="Google Shape;1543;p297"/>
          <p:cNvGrpSpPr/>
          <p:nvPr/>
        </p:nvGrpSpPr>
        <p:grpSpPr>
          <a:xfrm>
            <a:off x="1985011" y="1602036"/>
            <a:ext cx="502919" cy="45719"/>
            <a:chOff x="1985011" y="1602036"/>
            <a:chExt cx="502919" cy="45719"/>
          </a:xfrm>
        </p:grpSpPr>
        <p:sp>
          <p:nvSpPr>
            <p:cNvPr id="1048918"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19"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0"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1"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2" name="Google Shape;1548;p297"/>
          <p:cNvGrpSpPr/>
          <p:nvPr/>
        </p:nvGrpSpPr>
        <p:grpSpPr>
          <a:xfrm>
            <a:off x="6656071" y="3518606"/>
            <a:ext cx="502919" cy="45719"/>
            <a:chOff x="6656071" y="3518606"/>
            <a:chExt cx="502919" cy="45719"/>
          </a:xfrm>
        </p:grpSpPr>
        <p:sp>
          <p:nvSpPr>
            <p:cNvPr id="1048922"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3"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4"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5"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926"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382" name="Google Shape;1555;p298"/>
          <p:cNvGrpSpPr/>
          <p:nvPr/>
        </p:nvGrpSpPr>
        <p:grpSpPr>
          <a:xfrm>
            <a:off x="444" y="0"/>
            <a:ext cx="9143556" cy="5143500"/>
            <a:chOff x="444" y="317809"/>
            <a:chExt cx="9143556" cy="5143500"/>
          </a:xfrm>
        </p:grpSpPr>
        <p:pic>
          <p:nvPicPr>
            <p:cNvPr id="2097255" name="Google Shape;1556;p298"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56" name="Google Shape;1557;p298"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57" name="Google Shape;1558;p298"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9323"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4"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5"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83" name="Google Shape;1562;p298"/>
          <p:cNvGrpSpPr/>
          <p:nvPr/>
        </p:nvGrpSpPr>
        <p:grpSpPr>
          <a:xfrm>
            <a:off x="1985011" y="1602036"/>
            <a:ext cx="502919" cy="45719"/>
            <a:chOff x="1985011" y="1602036"/>
            <a:chExt cx="502919" cy="45719"/>
          </a:xfrm>
        </p:grpSpPr>
        <p:sp>
          <p:nvSpPr>
            <p:cNvPr id="1049326"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7"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8"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9"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84" name="Google Shape;1567;p298"/>
          <p:cNvGrpSpPr/>
          <p:nvPr/>
        </p:nvGrpSpPr>
        <p:grpSpPr>
          <a:xfrm>
            <a:off x="6656071" y="3518606"/>
            <a:ext cx="502919" cy="45719"/>
            <a:chOff x="6656071" y="3518606"/>
            <a:chExt cx="502919" cy="45719"/>
          </a:xfrm>
        </p:grpSpPr>
        <p:sp>
          <p:nvSpPr>
            <p:cNvPr id="1049330"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31"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32"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33"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334"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201" name="Google Shape;1574;p299"/>
          <p:cNvGrpSpPr/>
          <p:nvPr/>
        </p:nvGrpSpPr>
        <p:grpSpPr>
          <a:xfrm>
            <a:off x="444" y="0"/>
            <a:ext cx="9143556" cy="5143500"/>
            <a:chOff x="444" y="317809"/>
            <a:chExt cx="9143556" cy="5143500"/>
          </a:xfrm>
        </p:grpSpPr>
        <p:pic>
          <p:nvPicPr>
            <p:cNvPr id="2097193" name="Google Shape;1575;p299"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194" name="Google Shape;1576;p299"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195" name="Google Shape;1577;p299"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740"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1"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2"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2" name="Google Shape;1581;p299"/>
          <p:cNvGrpSpPr/>
          <p:nvPr/>
        </p:nvGrpSpPr>
        <p:grpSpPr>
          <a:xfrm>
            <a:off x="1985011" y="1602036"/>
            <a:ext cx="502919" cy="45719"/>
            <a:chOff x="1985011" y="1602036"/>
            <a:chExt cx="502919" cy="45719"/>
          </a:xfrm>
        </p:grpSpPr>
        <p:sp>
          <p:nvSpPr>
            <p:cNvPr id="1048743"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4"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5"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6"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03" name="Google Shape;1586;p299"/>
          <p:cNvGrpSpPr/>
          <p:nvPr/>
        </p:nvGrpSpPr>
        <p:grpSpPr>
          <a:xfrm>
            <a:off x="6656071" y="3518606"/>
            <a:ext cx="502919" cy="45719"/>
            <a:chOff x="6656071" y="3518606"/>
            <a:chExt cx="502919" cy="45719"/>
          </a:xfrm>
        </p:grpSpPr>
        <p:sp>
          <p:nvSpPr>
            <p:cNvPr id="104874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5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75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049188" name="Google Shape;1593;p300" descr="Background pattern  Description automatically generated"/>
          <p:cNvSpPr/>
          <p:nvPr/>
        </p:nvSpPr>
        <p:spPr>
          <a:xfrm>
            <a:off x="0" y="0"/>
            <a:ext cx="9144001" cy="5143500"/>
          </a:xfrm>
          <a:prstGeom prst="rect">
            <a:avLst/>
          </a:prstGeom>
          <a:solidFill>
            <a:srgbClr val="FFFFFF"/>
          </a:solidFill>
          <a:ln>
            <a:noFill/>
          </a:ln>
        </p:spPr>
      </p:sp>
      <p:pic>
        <p:nvPicPr>
          <p:cNvPr id="2097242" name="Google Shape;1594;p30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89"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p>
        </p:txBody>
      </p:sp>
      <p:sp>
        <p:nvSpPr>
          <p:cNvPr id="1049190"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91"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048618"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8619"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162" name="Google Shape;1601;p301"/>
          <p:cNvPicPr preferRelativeResize="0">
            <a:picLocks/>
          </p:cNvPicPr>
          <p:nvPr/>
        </p:nvPicPr>
        <p:blipFill rotWithShape="1">
          <a:blip r:embed="rId2">
            <a:alphaModFix/>
          </a:blip>
          <a:srcRect l="6268" r="24764"/>
          <a:stretch>
            <a:fillRect/>
          </a:stretch>
        </p:blipFill>
        <p:spPr>
          <a:xfrm>
            <a:off x="0" y="1166968"/>
            <a:ext cx="4113765" cy="3976529"/>
          </a:xfrm>
          <a:prstGeom prst="rect">
            <a:avLst/>
          </a:prstGeom>
          <a:noFill/>
          <a:ln>
            <a:noFill/>
          </a:ln>
        </p:spPr>
      </p:pic>
      <p:pic>
        <p:nvPicPr>
          <p:cNvPr id="2097163" name="Google Shape;1602;p301"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160" name="Google Shape;1603;p301"/>
          <p:cNvGrpSpPr/>
          <p:nvPr/>
        </p:nvGrpSpPr>
        <p:grpSpPr>
          <a:xfrm>
            <a:off x="724005" y="301093"/>
            <a:ext cx="2665754" cy="542340"/>
            <a:chOff x="5567543" y="349969"/>
            <a:chExt cx="2665754" cy="542340"/>
          </a:xfrm>
        </p:grpSpPr>
        <p:sp>
          <p:nvSpPr>
            <p:cNvPr id="1048620"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p>
          </p:txBody>
        </p:sp>
        <p:cxnSp>
          <p:nvCxnSpPr>
            <p:cNvPr id="3145732" name="Google Shape;1605;p301"/>
            <p:cNvCxnSpPr>
              <a:cxnSpLocks/>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8621"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04901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01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229" name="Google Shape;1610;p302"/>
          <p:cNvPicPr preferRelativeResize="0">
            <a:picLocks/>
          </p:cNvPicPr>
          <p:nvPr/>
        </p:nvPicPr>
        <p:blipFill rotWithShape="1">
          <a:blip r:embed="rId2">
            <a:alphaModFix/>
          </a:blip>
          <a:srcRect l="6268" r="24764"/>
          <a:stretch>
            <a:fillRect/>
          </a:stretch>
        </p:blipFill>
        <p:spPr>
          <a:xfrm>
            <a:off x="0" y="1166968"/>
            <a:ext cx="4113765" cy="3976529"/>
          </a:xfrm>
          <a:prstGeom prst="rect">
            <a:avLst/>
          </a:prstGeom>
          <a:noFill/>
          <a:ln>
            <a:noFill/>
          </a:ln>
        </p:spPr>
      </p:pic>
      <p:sp>
        <p:nvSpPr>
          <p:cNvPr id="1049020"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021" name="Google Shape;1612;p302" descr="Shape  Description automatically generated with low confidence"/>
          <p:cNvSpPr/>
          <p:nvPr/>
        </p:nvSpPr>
        <p:spPr>
          <a:xfrm>
            <a:off x="0" y="0"/>
            <a:ext cx="9144000" cy="5143500"/>
          </a:xfrm>
          <a:prstGeom prst="rect">
            <a:avLst/>
          </a:prstGeom>
          <a:solidFill>
            <a:srgbClr val="FFFFFF"/>
          </a:solidFill>
          <a:ln>
            <a:noFill/>
          </a:ln>
        </p:spPr>
      </p:sp>
      <p:grpSp>
        <p:nvGrpSpPr>
          <p:cNvPr id="274" name="Google Shape;1613;p302"/>
          <p:cNvGrpSpPr/>
          <p:nvPr/>
        </p:nvGrpSpPr>
        <p:grpSpPr>
          <a:xfrm>
            <a:off x="724005" y="301093"/>
            <a:ext cx="2665754" cy="542340"/>
            <a:chOff x="5567543" y="349969"/>
            <a:chExt cx="2665754" cy="542340"/>
          </a:xfrm>
        </p:grpSpPr>
        <p:sp>
          <p:nvSpPr>
            <p:cNvPr id="1049022"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p>
          </p:txBody>
        </p:sp>
        <p:cxnSp>
          <p:nvCxnSpPr>
            <p:cNvPr id="3145779" name="Google Shape;1615;p302"/>
            <p:cNvCxnSpPr>
              <a:cxnSpLocks/>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9023"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049502"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503"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288" name="Google Shape;1620;p30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cxnSp>
        <p:nvCxnSpPr>
          <p:cNvPr id="3145841" name="Google Shape;1621;p303"/>
          <p:cNvCxnSpPr>
            <a:cxnSpLocks/>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504"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05" name="Google Shape;1623;p303"/>
          <p:cNvSpPr>
            <a:spLocks noGrp="1"/>
          </p:cNvSpPr>
          <p:nvPr>
            <p:ph type="pic" idx="2"/>
          </p:nvPr>
        </p:nvSpPr>
        <p:spPr>
          <a:xfrm>
            <a:off x="-1" y="1166963"/>
            <a:ext cx="4113765" cy="3976533"/>
          </a:xfrm>
          <a:prstGeom prst="rect">
            <a:avLst/>
          </a:prstGeom>
          <a:noFill/>
          <a:ln>
            <a:noFill/>
          </a:ln>
        </p:spPr>
      </p:sp>
      <p:sp>
        <p:nvSpPr>
          <p:cNvPr id="1049506"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049365"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366"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367"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368" name="Google Shape;1629;p304" descr="Shape  Description automatically generated with low confidence"/>
          <p:cNvSpPr/>
          <p:nvPr/>
        </p:nvSpPr>
        <p:spPr>
          <a:xfrm>
            <a:off x="0" y="0"/>
            <a:ext cx="9144000" cy="5143500"/>
          </a:xfrm>
          <a:prstGeom prst="rect">
            <a:avLst/>
          </a:prstGeom>
          <a:solidFill>
            <a:srgbClr val="FFFFFF"/>
          </a:solidFill>
          <a:ln>
            <a:noFill/>
          </a:ln>
        </p:spPr>
      </p:sp>
      <p:sp>
        <p:nvSpPr>
          <p:cNvPr id="1049369"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70" name="Google Shape;1631;p304"/>
          <p:cNvSpPr>
            <a:spLocks noGrp="1"/>
          </p:cNvSpPr>
          <p:nvPr>
            <p:ph type="pic" idx="2"/>
          </p:nvPr>
        </p:nvSpPr>
        <p:spPr>
          <a:xfrm>
            <a:off x="-1" y="1166963"/>
            <a:ext cx="4113765" cy="3976533"/>
          </a:xfrm>
          <a:prstGeom prst="rect">
            <a:avLst/>
          </a:prstGeom>
          <a:noFill/>
          <a:ln>
            <a:noFill/>
          </a:ln>
        </p:spPr>
      </p:sp>
      <p:cxnSp>
        <p:nvCxnSpPr>
          <p:cNvPr id="3145824" name="Google Shape;1632;p304"/>
          <p:cNvCxnSpPr>
            <a:cxnSpLocks/>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371"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2097289" name="Google Shape;59;p222"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07" name="Google Shape;60;p222"/>
          <p:cNvSpPr>
            <a:spLocks noGrp="1"/>
          </p:cNvSpPr>
          <p:nvPr>
            <p:ph type="pic" idx="2"/>
          </p:nvPr>
        </p:nvSpPr>
        <p:spPr>
          <a:xfrm>
            <a:off x="4983850" y="776920"/>
            <a:ext cx="4160150" cy="4050508"/>
          </a:xfrm>
          <a:prstGeom prst="rect">
            <a:avLst/>
          </a:prstGeom>
          <a:noFill/>
          <a:ln>
            <a:noFill/>
          </a:ln>
        </p:spPr>
      </p:sp>
      <p:sp>
        <p:nvSpPr>
          <p:cNvPr id="1049508"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9"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10"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049642"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643" name="Google Shape;1636;p305" descr="Shape  Description automatically generated with low confidence"/>
          <p:cNvSpPr/>
          <p:nvPr/>
        </p:nvSpPr>
        <p:spPr>
          <a:xfrm>
            <a:off x="0" y="0"/>
            <a:ext cx="9144000" cy="5143500"/>
          </a:xfrm>
          <a:prstGeom prst="rect">
            <a:avLst/>
          </a:prstGeom>
          <a:solidFill>
            <a:srgbClr val="FFFFFF"/>
          </a:solidFill>
          <a:ln>
            <a:noFill/>
          </a:ln>
        </p:spPr>
      </p:sp>
      <p:sp>
        <p:nvSpPr>
          <p:cNvPr id="1049644"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45" name="Google Shape;1638;p305"/>
          <p:cNvSpPr>
            <a:spLocks noGrp="1"/>
          </p:cNvSpPr>
          <p:nvPr>
            <p:ph type="pic" idx="2"/>
          </p:nvPr>
        </p:nvSpPr>
        <p:spPr>
          <a:xfrm>
            <a:off x="-1" y="1166963"/>
            <a:ext cx="4113765" cy="3976533"/>
          </a:xfrm>
          <a:prstGeom prst="rect">
            <a:avLst/>
          </a:prstGeom>
          <a:noFill/>
          <a:ln>
            <a:noFill/>
          </a:ln>
        </p:spPr>
      </p:sp>
      <p:cxnSp>
        <p:nvCxnSpPr>
          <p:cNvPr id="3145865" name="Google Shape;1639;p305"/>
          <p:cNvCxnSpPr>
            <a:cxnSpLocks/>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646"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04929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293" name="Google Shape;1643;p306" descr="Shape  Description automatically generated with low confidence"/>
          <p:cNvSpPr/>
          <p:nvPr/>
        </p:nvSpPr>
        <p:spPr>
          <a:xfrm>
            <a:off x="0" y="0"/>
            <a:ext cx="9144000" cy="5143500"/>
          </a:xfrm>
          <a:prstGeom prst="rect">
            <a:avLst/>
          </a:prstGeom>
          <a:solidFill>
            <a:srgbClr val="FFFFFF"/>
          </a:solidFill>
          <a:ln>
            <a:noFill/>
          </a:ln>
        </p:spPr>
      </p:sp>
      <p:sp>
        <p:nvSpPr>
          <p:cNvPr id="104929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95" name="Google Shape;1645;p306"/>
          <p:cNvSpPr>
            <a:spLocks noGrp="1"/>
          </p:cNvSpPr>
          <p:nvPr>
            <p:ph type="pic" idx="2"/>
          </p:nvPr>
        </p:nvSpPr>
        <p:spPr>
          <a:xfrm>
            <a:off x="-1" y="1166963"/>
            <a:ext cx="4113765" cy="3976533"/>
          </a:xfrm>
          <a:prstGeom prst="rect">
            <a:avLst/>
          </a:prstGeom>
          <a:noFill/>
          <a:ln>
            <a:noFill/>
          </a:ln>
        </p:spPr>
      </p:sp>
      <p:cxnSp>
        <p:nvCxnSpPr>
          <p:cNvPr id="3145819" name="Google Shape;1646;p306"/>
          <p:cNvCxnSpPr>
            <a:cxnSpLocks/>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296"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2097171" name="Google Shape;1649;p30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56"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8657"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58"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2097172" name="Google Shape;1653;p307"/>
          <p:cNvPicPr preferRelativeResize="0">
            <a:picLocks/>
          </p:cNvPicPr>
          <p:nvPr/>
        </p:nvPicPr>
        <p:blipFill rotWithShape="1">
          <a:blip r:embed="rId3">
            <a:alphaModFix/>
          </a:blip>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2097268" name="Google Shape;1655;p30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08"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409"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0"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2097269" name="Google Shape;1659;p308"/>
          <p:cNvPicPr preferRelativeResize="0">
            <a:picLocks/>
          </p:cNvPicPr>
          <p:nvPr/>
        </p:nvPicPr>
        <p:blipFill rotWithShape="1">
          <a:blip r:embed="rId3">
            <a:alphaModFix/>
          </a:blip>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048866"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214" name="Google Shape;1662;p30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67"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68"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69"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70"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2097167" name="Google Shape;1668;p31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pic>
        <p:nvPicPr>
          <p:cNvPr id="2097168" name="Google Shape;1669;p310"/>
          <p:cNvPicPr preferRelativeResize="0">
            <a:picLocks/>
          </p:cNvPicPr>
          <p:nvPr/>
        </p:nvPicPr>
        <p:blipFill rotWithShape="1">
          <a:blip r:embed="rId3">
            <a:alphaModFix/>
          </a:blip>
          <a:srcRect l="16487" t="8800" r="16531" b="52399"/>
          <a:stretch>
            <a:fillRect/>
          </a:stretch>
        </p:blipFill>
        <p:spPr>
          <a:xfrm>
            <a:off x="1035361" y="596414"/>
            <a:ext cx="7073279" cy="4097293"/>
          </a:xfrm>
          <a:prstGeom prst="rect">
            <a:avLst/>
          </a:prstGeom>
          <a:noFill/>
          <a:ln>
            <a:noFill/>
          </a:ln>
        </p:spPr>
      </p:pic>
      <p:sp>
        <p:nvSpPr>
          <p:cNvPr id="1048649"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048651"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097169" name="Google Shape;1673;p31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70" name="Google Shape;1674;p311" descr="Graphical user interface  Description automatically generated with low confidence"/>
          <p:cNvPicPr preferRelativeResize="0">
            <a:picLocks/>
          </p:cNvPicPr>
          <p:nvPr/>
        </p:nvPicPr>
        <p:blipFill rotWithShape="1">
          <a:blip r:embed="rId3">
            <a:alphaModFix/>
          </a:blip>
          <a:srcRect/>
          <a:stretch>
            <a:fillRect/>
          </a:stretch>
        </p:blipFill>
        <p:spPr>
          <a:xfrm>
            <a:off x="652061" y="192491"/>
            <a:ext cx="7839878" cy="4758519"/>
          </a:xfrm>
          <a:prstGeom prst="rect">
            <a:avLst/>
          </a:prstGeom>
          <a:noFill/>
          <a:ln>
            <a:noFill/>
          </a:ln>
        </p:spPr>
      </p:pic>
      <p:sp>
        <p:nvSpPr>
          <p:cNvPr id="1048652"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33" name="Google Shape;1676;p311"/>
          <p:cNvCxnSpPr>
            <a:cxnSpLocks/>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734" name="Google Shape;1677;p311"/>
          <p:cNvCxnSpPr>
            <a:cxnSpLocks/>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735" name="Google Shape;1678;p311"/>
          <p:cNvCxnSpPr>
            <a:cxnSpLocks/>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736" name="Google Shape;1679;p311"/>
          <p:cNvCxnSpPr>
            <a:cxnSpLocks/>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737" name="Google Shape;1680;p311"/>
          <p:cNvCxnSpPr>
            <a:cxnSpLocks/>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8653"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049537"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94" name="Google Shape;1684;p31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295" name="Google Shape;1685;p312" descr="A picture containing text, vector graphics, toy, doll  Description automatically generated"/>
          <p:cNvPicPr preferRelativeResize="0">
            <a:picLocks/>
          </p:cNvPicPr>
          <p:nvPr/>
        </p:nvPicPr>
        <p:blipFill rotWithShape="1">
          <a:blip r:embed="rId3">
            <a:alphaModFix/>
          </a:blip>
          <a:srcRect/>
          <a:stretch>
            <a:fillRect/>
          </a:stretch>
        </p:blipFill>
        <p:spPr>
          <a:xfrm>
            <a:off x="1145672" y="987084"/>
            <a:ext cx="2215127" cy="3457594"/>
          </a:xfrm>
          <a:prstGeom prst="rect">
            <a:avLst/>
          </a:prstGeom>
          <a:noFill/>
          <a:ln>
            <a:noFill/>
          </a:ln>
        </p:spPr>
      </p:pic>
      <p:sp>
        <p:nvSpPr>
          <p:cNvPr id="1049538"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049230"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48" name="Google Shape;1689;p31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57" name="Google Shape;1690;p313"/>
          <p:cNvGrpSpPr/>
          <p:nvPr/>
        </p:nvGrpSpPr>
        <p:grpSpPr>
          <a:xfrm>
            <a:off x="3907491" y="3547977"/>
            <a:ext cx="1329018" cy="71718"/>
            <a:chOff x="3907491" y="3547977"/>
            <a:chExt cx="1329018" cy="71718"/>
          </a:xfrm>
        </p:grpSpPr>
        <p:sp>
          <p:nvSpPr>
            <p:cNvPr id="104923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4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24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048968"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25" name="Google Shape;1704;p314"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66" name="Google Shape;1705;p314"/>
          <p:cNvGrpSpPr/>
          <p:nvPr/>
        </p:nvGrpSpPr>
        <p:grpSpPr>
          <a:xfrm>
            <a:off x="3907491" y="3547977"/>
            <a:ext cx="1329018" cy="71718"/>
            <a:chOff x="3837640" y="2865532"/>
            <a:chExt cx="1329018" cy="71718"/>
          </a:xfrm>
        </p:grpSpPr>
        <p:sp>
          <p:nvSpPr>
            <p:cNvPr id="1048969"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0"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1"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2"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3"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4"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5"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6"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7"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8"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8979"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3" Type="http://schemas.openxmlformats.org/officeDocument/2006/relationships/hyperlink" Target="http://users.csc.calpoly.edu/~gfisher/classes/309/examples/milestone2/requirements/non-functional.html#General%20Characteristics" TargetMode="External"/><Relationship Id="rId2" Type="http://schemas.openxmlformats.org/officeDocument/2006/relationships/hyperlink" Target="http://users.csc.calpoly.edu/~gfisher/classes/309/examples/milestone2/requirements/non-functional.html#Performance" TargetMode="External"/><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ohanReddySripuram/calendar"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Time" TargetMode="External"/><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048577" name="Google Shape;1832;p209"/>
          <p:cNvSpPr txBox="1">
            <a:spLocks noGrp="1"/>
          </p:cNvSpPr>
          <p:nvPr>
            <p:ph type="body" idx="1"/>
          </p:nvPr>
        </p:nvSpPr>
        <p:spPr>
          <a:xfrm>
            <a:off x="221853" y="2120254"/>
            <a:ext cx="3689422" cy="786249"/>
          </a:xfrm>
          <a:prstGeom prst="rect">
            <a:avLst/>
          </a:prstGeom>
          <a:noFill/>
          <a:ln>
            <a:noFill/>
          </a:ln>
        </p:spPr>
        <p:txBody>
          <a:bodyPr spcFirstLastPara="1" wrap="square" lIns="91425" tIns="45700" rIns="91425" bIns="45700" anchor="t" anchorCtr="0">
            <a:noAutofit/>
          </a:bodyPr>
          <a:lstStyle/>
          <a:p>
            <a:pPr>
              <a:lnSpc>
                <a:spcPct val="150000"/>
              </a:lnSpc>
            </a:pPr>
            <a:r>
              <a:rPr lang="en-US" sz="1800" dirty="0"/>
              <a:t>CALENDAR </a:t>
            </a:r>
            <a:r>
              <a:rPr lang="en-US" sz="1800" dirty="0" smtClean="0"/>
              <a:t>SCHEDULER       	APPLICATION</a:t>
            </a:r>
            <a:endParaRPr 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Text Placeholder 6"/>
          <p:cNvSpPr>
            <a:spLocks noGrp="1"/>
          </p:cNvSpPr>
          <p:nvPr>
            <p:ph type="body" idx="1"/>
          </p:nvPr>
        </p:nvSpPr>
        <p:spPr/>
        <p:txBody>
          <a:bodyPr/>
          <a:lstStyle/>
          <a:p>
            <a:pPr marL="139700" indent="0">
              <a:lnSpc>
                <a:spcPct val="107000"/>
              </a:lnSpc>
              <a:spcAft>
                <a:spcPts val="800"/>
              </a:spcAft>
              <a:buNone/>
            </a:pPr>
            <a:r>
              <a:rPr lang="en-IN" sz="16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4 .Interface requirements:</a:t>
            </a:r>
            <a:endParaRPr lang="en-IN" sz="12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User Interfaces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r>
              <a:rPr lang="en-US" sz="1000" dirty="0"/>
              <a:t>The system should be able to work with any database with a JDBC driver.   </a:t>
            </a:r>
          </a:p>
          <a:p>
            <a:r>
              <a:rPr lang="en-US" sz="1000" dirty="0"/>
              <a:t>The store should be able to store any RFC 2445-compliant </a:t>
            </a:r>
            <a:r>
              <a:rPr lang="en-US" sz="1000" dirty="0" err="1"/>
              <a:t>iCalendar</a:t>
            </a:r>
            <a:r>
              <a:rPr lang="en-US" sz="1000" dirty="0"/>
              <a:t> object, and give it back without loss of data. This includes any number of non-standard (extension) fields. </a:t>
            </a:r>
            <a:r>
              <a:rPr lang="en-US" sz="1000" dirty="0" smtClean="0"/>
              <a:t>The </a:t>
            </a:r>
            <a:r>
              <a:rPr lang="en-US" sz="1000" dirty="0"/>
              <a:t>store should be able to treat locations, sponsors, and keywords (categories) as independent entities so that, for example, a programmer can easily create a query for </a:t>
            </a:r>
            <a:r>
              <a:rPr lang="en-US" sz="1000" i="1" dirty="0"/>
              <a:t>My 20 Most Common Event Locations</a:t>
            </a:r>
            <a:r>
              <a:rPr lang="en-US" sz="1000" dirty="0"/>
              <a:t>.   </a:t>
            </a:r>
          </a:p>
          <a:p>
            <a:r>
              <a:rPr lang="en-US" sz="1000" dirty="0"/>
              <a:t>A programmer should be able to access the store using the IETF-approved calendar server protocol.  </a:t>
            </a:r>
            <a:r>
              <a:rPr lang="en-US" sz="1000" dirty="0" smtClean="0"/>
              <a:t>A </a:t>
            </a:r>
            <a:r>
              <a:rPr lang="en-US" sz="1000" dirty="0"/>
              <a:t>programmer should be able to access the store as a Web Service (using SOAP and XML</a:t>
            </a:r>
            <a:r>
              <a:rPr lang="en-US" sz="1000" dirty="0" smtClean="0"/>
              <a:t>).</a:t>
            </a:r>
            <a:endParaRPr lang="en-US" sz="1000" dirty="0"/>
          </a:p>
          <a:p>
            <a:r>
              <a:rPr lang="en-US" sz="1000" dirty="0"/>
              <a:t>An administrator should be allowed to limit the number of entries a user can have in the store</a:t>
            </a:r>
            <a:r>
              <a:rPr lang="en-US" sz="1000" dirty="0" smtClean="0"/>
              <a:t>.</a:t>
            </a:r>
            <a:endParaRPr lang="en-IN" sz="1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Text Placeholder 2"/>
          <p:cNvSpPr>
            <a:spLocks noGrp="1"/>
          </p:cNvSpPr>
          <p:nvPr>
            <p:ph type="body" idx="1"/>
          </p:nvPr>
        </p:nvSpPr>
        <p:spPr/>
        <p:txBody>
          <a:bodyPr/>
          <a:lstStyle/>
          <a:p>
            <a:r>
              <a:rPr lang="en-IN" u="sng" dirty="0">
                <a:effectLst/>
                <a:latin typeface="EB Garamond" panose="00000500000000000000" pitchFamily="2" charset="0"/>
                <a:ea typeface="EB Garamond" panose="00000500000000000000" pitchFamily="2" charset="0"/>
                <a:cs typeface="Latha" panose="020B0604020202020204" pitchFamily="34" charset="0"/>
              </a:rPr>
              <a:t>4.2 Hardware Interfaces</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55" name="Text Placeholder 3"/>
          <p:cNvSpPr>
            <a:spLocks noGrp="1"/>
          </p:cNvSpPr>
          <p:nvPr>
            <p:ph type="body" idx="2"/>
          </p:nvPr>
        </p:nvSpPr>
        <p:spPr/>
        <p:txBody>
          <a:bodyPr>
            <a:normAutofit/>
          </a:bodyPr>
          <a:lstStyle/>
          <a:p>
            <a:r>
              <a:rPr lang="en-US" sz="1400" i="0" dirty="0"/>
              <a:t>Decide whether you want your add-on </a:t>
            </a:r>
            <a:r>
              <a:rPr lang="en-US" sz="1400" i="0" dirty="0" smtClean="0"/>
              <a:t>to have </a:t>
            </a:r>
            <a:r>
              <a:rPr lang="en-US" sz="1400" i="0" dirty="0"/>
              <a:t>a Calendar-specific </a:t>
            </a:r>
            <a:r>
              <a:rPr lang="en-US" sz="1400" i="0" dirty="0" err="1" smtClean="0"/>
              <a:t>homepage.Also</a:t>
            </a:r>
            <a:r>
              <a:rPr lang="en-US" sz="1400" i="0" dirty="0" smtClean="0"/>
              <a:t> decide </a:t>
            </a:r>
            <a:r>
              <a:rPr lang="en-US" sz="1400" i="0" dirty="0"/>
              <a:t>if you want to provide a custom interface while the user is editing Calendar events.</a:t>
            </a:r>
          </a:p>
          <a:p>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ext Placeholder 5"/>
          <p:cNvSpPr>
            <a:spLocks noGrp="1"/>
          </p:cNvSpPr>
          <p:nvPr>
            <p:ph type="body" idx="1"/>
          </p:nvPr>
        </p:nvSpPr>
        <p:spPr>
          <a:xfrm>
            <a:off x="528110" y="1675928"/>
            <a:ext cx="3413372" cy="344019"/>
          </a:xfrm>
        </p:spPr>
        <p:txBody>
          <a:bodyPr/>
          <a:lstStyle/>
          <a:p>
            <a:r>
              <a:rPr lang="en-IN" sz="1600" u="sng" dirty="0">
                <a:effectLst/>
                <a:latin typeface="EB Garamond" panose="00000500000000000000" pitchFamily="2" charset="0"/>
                <a:ea typeface="EB Garamond" panose="00000500000000000000" pitchFamily="2" charset="0"/>
                <a:cs typeface="Latha" panose="020B0604020202020204" pitchFamily="34" charset="0"/>
              </a:rPr>
              <a:t> Software Interfaces</a:t>
            </a:r>
            <a:endParaRPr lang="en-IN" sz="12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60" name="Text Placeholder 6"/>
          <p:cNvSpPr>
            <a:spLocks noGrp="1"/>
          </p:cNvSpPr>
          <p:nvPr>
            <p:ph type="body" idx="2"/>
          </p:nvPr>
        </p:nvSpPr>
        <p:spPr>
          <a:xfrm>
            <a:off x="0" y="2018827"/>
            <a:ext cx="4410221" cy="1179227"/>
          </a:xfrm>
        </p:spPr>
        <p:txBody>
          <a:bodyPr/>
          <a:lstStyle/>
          <a:p>
            <a:r>
              <a:rPr lang="en-US" b="1" dirty="0"/>
              <a:t>EZ Calendar Maker</a:t>
            </a:r>
            <a:r>
              <a:rPr lang="en-US" dirty="0"/>
              <a:t> is a free handy utility for creating and printing clean looking calendars from any device. It is designed to be as easy to use as possible. You can select the year and month you want to print. Then you simply hit print and a new calendar will come out of your printer!</a:t>
            </a:r>
          </a:p>
          <a:p>
            <a:r>
              <a:rPr lang="en-US" dirty="0"/>
              <a:t/>
            </a:r>
            <a:br>
              <a:rPr lang="en-US" dirty="0"/>
            </a:br>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Text Placeholder 1"/>
          <p:cNvSpPr>
            <a:spLocks noGrp="1"/>
          </p:cNvSpPr>
          <p:nvPr>
            <p:ph type="body" idx="1"/>
          </p:nvPr>
        </p:nvSpPr>
        <p:spPr>
          <a:xfrm>
            <a:off x="3502855" y="1026942"/>
            <a:ext cx="5641145" cy="1814732"/>
          </a:xfrm>
        </p:spPr>
        <p:txBody>
          <a:bodyPr/>
          <a:lstStyle/>
          <a:p>
            <a:pPr>
              <a:lnSpc>
                <a:spcPct val="107000"/>
              </a:lnSpc>
              <a:spcAft>
                <a:spcPts val="800"/>
              </a:spcAft>
            </a:pPr>
            <a:r>
              <a:rPr lang="en-IN" sz="2000" i="0"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IN" sz="1600" i="0" dirty="0">
              <a:latin typeface="EB Garamond" panose="00000500000000000000" pitchFamily="2" charset="0"/>
              <a:ea typeface="EB Garamond" panose="00000500000000000000" pitchFamily="2" charset="0"/>
              <a:cs typeface="Latha" panose="020B0604020202020204" pitchFamily="34" charset="0"/>
            </a:endParaRPr>
          </a:p>
          <a:p>
            <a:r>
              <a:rPr lang="en-IN" sz="1100" dirty="0">
                <a:effectLst/>
                <a:latin typeface="EB Garamond" panose="00000500000000000000" pitchFamily="2" charset="0"/>
                <a:ea typeface="EB Garamond" panose="00000500000000000000" pitchFamily="2" charset="0"/>
                <a:cs typeface="Latha" panose="020B0604020202020204" pitchFamily="34" charset="0"/>
              </a:rPr>
              <a:t>      </a:t>
            </a:r>
            <a:r>
              <a:rPr lang="en-US" sz="1200" b="0" i="0" dirty="0"/>
              <a:t>One of the things I do in my project management system is create notes for upcoming meetings. For example, I make a running list throughout the week of things I need to discuss with my business manager. Since the notes were in the system, we just pull them </a:t>
            </a:r>
            <a:r>
              <a:rPr lang="en-US" sz="1200" b="0" i="0" dirty="0" smtClean="0"/>
              <a:t>up </a:t>
            </a:r>
            <a:r>
              <a:rPr lang="en-US" sz="1200" b="0" i="0" dirty="0"/>
              <a:t>when it’s time for the meeting.</a:t>
            </a:r>
          </a:p>
          <a:p>
            <a:r>
              <a:rPr lang="en-US" sz="1200" b="0" i="0" dirty="0" smtClean="0"/>
              <a:t>This </a:t>
            </a:r>
            <a:r>
              <a:rPr lang="en-US" sz="1200" b="0" i="0" dirty="0"/>
              <a:t>keeps meetings short and focused. It also allows us to post updates and check off items in the project management system so we know it’s been addressed.</a:t>
            </a:r>
          </a:p>
          <a:p>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Title 5"/>
          <p:cNvSpPr>
            <a:spLocks noGrp="1"/>
          </p:cNvSpPr>
          <p:nvPr>
            <p:ph type="title"/>
          </p:nvPr>
        </p:nvSpPr>
        <p:spPr/>
        <p:txBody>
          <a:bodyPr>
            <a:normAutofit fontScale="90000"/>
          </a:bodyPr>
          <a:lstStyle/>
          <a:p>
            <a:r>
              <a:rPr lang="en-IN"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5.Non functional requirements</a:t>
            </a:r>
            <a: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
            </a:r>
            <a:b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br>
            <a:endParaRPr lang="en-IN" dirty="0">
              <a:solidFill>
                <a:schemeClr val="bg1"/>
              </a:solidFill>
              <a:latin typeface="EB Garamond" panose="00000500000000000000" pitchFamily="2" charset="0"/>
              <a:ea typeface="EB Garamond" panose="00000500000000000000" pitchFamily="2" charset="0"/>
            </a:endParaRPr>
          </a:p>
        </p:txBody>
      </p:sp>
      <p:sp>
        <p:nvSpPr>
          <p:cNvPr id="1048669" name="Text Placeholder 6"/>
          <p:cNvSpPr>
            <a:spLocks noGrp="1"/>
          </p:cNvSpPr>
          <p:nvPr>
            <p:ph type="body" idx="1"/>
          </p:nvPr>
        </p:nvSpPr>
        <p:spPr/>
        <p:txBody>
          <a:bodyPr/>
          <a:lstStyle/>
          <a:p>
            <a:r>
              <a:rPr lang="en-US" dirty="0"/>
              <a:t>For the purposes of a CSC 308 example, the non-functional requirements for the Calendar Tool are organized into these categories and subcategories:</a:t>
            </a:r>
          </a:p>
          <a:p>
            <a:r>
              <a:rPr lang="en-US" dirty="0">
                <a:hlinkClick r:id="rId2"/>
              </a:rPr>
              <a:t>performance</a:t>
            </a:r>
            <a:endParaRPr lang="en-US" dirty="0"/>
          </a:p>
          <a:p>
            <a:r>
              <a:rPr lang="en-US" dirty="0">
                <a:hlinkClick r:id="rId3"/>
              </a:rPr>
              <a:t>general characteristics</a:t>
            </a:r>
            <a:endParaRPr lang="en-US" dirty="0"/>
          </a:p>
          <a:p>
            <a:pPr lvl="1"/>
            <a:r>
              <a:rPr lang="en-US" b="0" dirty="0"/>
              <a:t>Security and Privacy</a:t>
            </a:r>
          </a:p>
          <a:p>
            <a:pPr lvl="1"/>
            <a:r>
              <a:rPr lang="en-US" b="0" dirty="0"/>
              <a:t>Simplicity versus Power</a:t>
            </a:r>
          </a:p>
          <a:p>
            <a:pPr marL="139700" indent="0">
              <a:buNone/>
            </a:pPr>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5"/>
          <p:cNvSpPr>
            <a:spLocks noGrp="1"/>
          </p:cNvSpPr>
          <p:nvPr>
            <p:ph type="title"/>
          </p:nvPr>
        </p:nvSpPr>
        <p:spPr/>
        <p:txBody>
          <a:bodyPr>
            <a:normAutofit fontScale="90000"/>
          </a:bodyPr>
          <a:lstStyle/>
          <a:p>
            <a:r>
              <a:rPr lang="en-US" sz="1600" dirty="0"/>
              <a:t>Performance</a:t>
            </a:r>
            <a:br>
              <a:rPr lang="en-US" sz="1600" dirty="0"/>
            </a:br>
            <a:r>
              <a:rPr lang="en-IN" sz="1400" dirty="0">
                <a:effectLst/>
                <a:latin typeface="EB Garamond" panose="00000500000000000000" pitchFamily="2" charset="0"/>
                <a:ea typeface="EB Garamond" panose="00000500000000000000" pitchFamily="2" charset="0"/>
                <a:cs typeface="Latha" panose="020B0604020202020204" pitchFamily="34" charset="0"/>
              </a:rPr>
              <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48675" name="Text Placeholder 6"/>
          <p:cNvSpPr>
            <a:spLocks noGrp="1"/>
          </p:cNvSpPr>
          <p:nvPr>
            <p:ph type="body" idx="1"/>
          </p:nvPr>
        </p:nvSpPr>
        <p:spPr/>
        <p:txBody>
          <a:bodyPr/>
          <a:lstStyle/>
          <a:p>
            <a:r>
              <a:rPr lang="en-US" dirty="0" smtClean="0"/>
              <a:t>All </a:t>
            </a:r>
            <a:r>
              <a:rPr lang="en-US" dirty="0"/>
              <a:t>calendar scheduling, viewing, and options commands must execute instantaneously, except for the following:</a:t>
            </a:r>
          </a:p>
          <a:p>
            <a:r>
              <a:rPr lang="en-US" dirty="0"/>
              <a:t>the time to execute a meeting scheduling operation must be on the order of seconds</a:t>
            </a:r>
          </a:p>
          <a:p>
            <a:r>
              <a:rPr lang="en-US" dirty="0"/>
              <a:t>the time to execute viewing another user's calendar must be instantaneous, except for any delays due to network transmission of data from the central host to the local computer</a:t>
            </a:r>
          </a:p>
          <a:p>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Title 7"/>
          <p:cNvSpPr>
            <a:spLocks noGrp="1"/>
          </p:cNvSpPr>
          <p:nvPr>
            <p:ph type="title"/>
          </p:nvPr>
        </p:nvSpPr>
        <p:spPr/>
        <p:txBody>
          <a:bodyPr>
            <a:normAutofit fontScale="90000"/>
          </a:bodyPr>
          <a:lstStyle/>
          <a:p>
            <a:r>
              <a:rPr lang="en-US" sz="1800" dirty="0"/>
              <a:t>General Characteristics</a:t>
            </a:r>
            <a:endParaRPr lang="en-US" sz="1800" dirty="0"/>
          </a:p>
        </p:txBody>
      </p:sp>
      <p:sp>
        <p:nvSpPr>
          <p:cNvPr id="1048683" name="Text Placeholder 2"/>
          <p:cNvSpPr>
            <a:spLocks noGrp="1"/>
          </p:cNvSpPr>
          <p:nvPr>
            <p:ph type="body" idx="1"/>
          </p:nvPr>
        </p:nvSpPr>
        <p:spPr>
          <a:prstGeom prst="rect">
            <a:avLst/>
          </a:prstGeom>
        </p:spPr>
        <p:txBody>
          <a:bodyPr>
            <a:normAutofit/>
          </a:bodyPr>
          <a:lstStyle/>
          <a:p>
            <a:r>
              <a:rPr lang="en-US" sz="1100" b="1" dirty="0" smtClean="0"/>
              <a:t>3.2.1</a:t>
            </a:r>
            <a:r>
              <a:rPr lang="en-US" sz="1100" b="1" dirty="0"/>
              <a:t>. Security and Privacy</a:t>
            </a:r>
          </a:p>
          <a:p>
            <a:r>
              <a:rPr lang="en-US" sz="1100" dirty="0"/>
              <a:t>Scheduled items with a security setting other than `Public' must have only the allowed information viewable to any user other than the calendar's owner. The central host passwords of any user must be kept secure from viewing or modification by any other Calendar Tool user, and from any user at all on the central host.</a:t>
            </a:r>
          </a:p>
          <a:p>
            <a:r>
              <a:rPr lang="en-US" sz="1100" b="1" dirty="0"/>
              <a:t>3.2.2. Simplicity versus Power</a:t>
            </a:r>
          </a:p>
          <a:p>
            <a:r>
              <a:rPr lang="en-US" sz="1100" dirty="0"/>
              <a:t>On a spectrum of simple-to-use versus powerful, the Calendar Tool is heavily on the side of </a:t>
            </a:r>
            <a:r>
              <a:rPr lang="en-US" sz="1100" i="1" dirty="0"/>
              <a:t>powerful</a:t>
            </a:r>
            <a:r>
              <a:rPr lang="en-US" sz="1100" dirty="0"/>
              <a:t>. Users are assumed to be fully computer literate and knowledgeable on the use of computer networks consisting of local computers and central data servers.</a:t>
            </a:r>
            <a:br>
              <a:rPr lang="en-US" sz="1100" dirty="0"/>
            </a:br>
            <a:endParaRPr lang="en-US" sz="1100" dirty="0"/>
          </a:p>
          <a:p>
            <a:endParaRPr lang="en-IN" sz="500" dirty="0"/>
          </a:p>
        </p:txBody>
      </p:sp>
      <p:sp>
        <p:nvSpPr>
          <p:cNvPr id="1048684" name="Picture Placeholder 13"/>
          <p:cNvSpPr>
            <a:spLocks noGrp="1"/>
          </p:cNvSpPr>
          <p:nvPr>
            <p:ph type="pic" idx="2"/>
          </p:nvPr>
        </p:nvSpPr>
        <p:spPr/>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2097184" name="Google Shape;1885;p213"/>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048691"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048692" name="Google Shape;1880;p212"/>
          <p:cNvSpPr txBox="1">
            <a:spLocks noGrp="1"/>
          </p:cNvSpPr>
          <p:nvPr>
            <p:ph type="body" idx="2"/>
          </p:nvPr>
        </p:nvSpPr>
        <p:spPr>
          <a:xfrm>
            <a:off x="4089330" y="1943142"/>
            <a:ext cx="2722200" cy="861734"/>
          </a:xfrm>
          <a:prstGeom prst="rect">
            <a:avLst/>
          </a:prstGeom>
          <a:noFill/>
          <a:ln>
            <a:noFill/>
          </a:ln>
        </p:spPr>
        <p:txBody>
          <a:bodyPr spcFirstLastPara="1" wrap="square" lIns="91425" tIns="45700" rIns="91425" bIns="45700" anchor="ctr" anchorCtr="0">
            <a:spAutoFit/>
          </a:bodyPr>
          <a:lstStyle/>
          <a:p>
            <a:r>
              <a:rPr lang="en-US" sz="1000" b="0" i="0" dirty="0"/>
              <a:t>https://github.com/Neeraj9047/Calender-/blob/deff6d8084ddd6ad63b94c9d9da645f1cdecc2ad/README.md</a:t>
            </a:r>
            <a:r>
              <a:rPr lang="en-US" sz="1000" dirty="0">
                <a:solidFill>
                  <a:schemeClr val="tx1"/>
                </a:solidFill>
                <a:hlinkClick r:id="rId3">
                  <a:extLst>
                    <a:ext uri="{A12FA001-AC4F-418D-AE19-62706E023703}">
                      <ahyp:hlinkClr xmlns="" xmlns:ahyp="http://schemas.microsoft.com/office/drawing/2018/hyperlinkcolor" xmlns:lc="http://schemas.openxmlformats.org/drawingml/2006/lockedCanvas" val="tx"/>
                    </a:ext>
                  </a:extLst>
                </a:hlinkClick>
              </a:rPr>
              <a:t>ySripuram/calendar</a:t>
            </a:r>
            <a:endParaRPr lang="en-US" sz="1000"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048585"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1600" dirty="0"/>
              <a:t>FOOD DELIVERY WEBSITE</a:t>
            </a:r>
            <a:br>
              <a:rPr lang="en-US" sz="1600" dirty="0"/>
            </a:br>
            <a:endParaRPr sz="1200" dirty="0">
              <a:solidFill>
                <a:schemeClr val="lt2"/>
              </a:solidFill>
              <a:latin typeface="EB Garamond"/>
              <a:ea typeface="EB Garamond"/>
              <a:cs typeface="EB Garamond"/>
              <a:sym typeface="EB Garamond"/>
            </a:endParaRPr>
          </a:p>
        </p:txBody>
      </p:sp>
      <p:sp>
        <p:nvSpPr>
          <p:cNvPr id="1048586" name="Google Shape;1840;p210"/>
          <p:cNvSpPr txBox="1">
            <a:spLocks noGrp="1"/>
          </p:cNvSpPr>
          <p:nvPr>
            <p:ph type="body" idx="1"/>
          </p:nvPr>
        </p:nvSpPr>
        <p:spPr>
          <a:xfrm>
            <a:off x="62827" y="1295652"/>
            <a:ext cx="4548587" cy="3036421"/>
          </a:xfrm>
          <a:prstGeom prst="rect">
            <a:avLst/>
          </a:prstGeom>
          <a:noFill/>
          <a:ln>
            <a:noFill/>
          </a:ln>
        </p:spPr>
        <p:txBody>
          <a:bodyPr spcFirstLastPara="1" wrap="square" lIns="91425" tIns="45700" rIns="91425" bIns="45700" anchor="t" anchorCtr="0">
            <a:noAutofit/>
          </a:bodyPr>
          <a:lstStyle/>
          <a:p>
            <a:pPr marL="0" indent="0">
              <a:buNone/>
            </a:pPr>
            <a:r>
              <a:rPr lang="en-US" sz="1100" dirty="0">
                <a:solidFill>
                  <a:schemeClr val="bg1"/>
                </a:solidFill>
                <a:latin typeface="Arial" panose="020B0604020202020204" pitchFamily="34" charset="0"/>
                <a:ea typeface="SimSun" panose="02010600030101010101" pitchFamily="2" charset="-122"/>
              </a:rPr>
              <a:t>The intended audience of the SRS is primarily our customer Synergy Soft </a:t>
            </a:r>
            <a:r>
              <a:rPr lang="en-US" sz="1100" dirty="0" err="1">
                <a:solidFill>
                  <a:schemeClr val="bg1"/>
                </a:solidFill>
                <a:latin typeface="Arial" panose="020B0604020202020204" pitchFamily="34" charset="0"/>
                <a:ea typeface="SimSun" panose="02010600030101010101" pitchFamily="2" charset="-122"/>
              </a:rPr>
              <a:t>Inc</a:t>
            </a:r>
            <a:r>
              <a:rPr lang="en-US" sz="1100" dirty="0">
                <a:solidFill>
                  <a:schemeClr val="bg1"/>
                </a:solidFill>
                <a:latin typeface="Arial" panose="020B0604020202020204" pitchFamily="34" charset="0"/>
                <a:ea typeface="SimSun" panose="02010600030101010101" pitchFamily="2" charset="-122"/>
              </a:rPr>
              <a:t>, and all parties interested on the design and development of the SDMS.</a:t>
            </a:r>
            <a:endParaRPr lang="en-US" sz="1100" dirty="0">
              <a:solidFill>
                <a:schemeClr val="bg1"/>
              </a:solidFill>
              <a:latin typeface="Trebuchet MS"/>
              <a:cs typeface="Trebuchet MS"/>
            </a:endParaRPr>
          </a:p>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2097155" name="Google Shape;1841;p210"/>
          <p:cNvPicPr preferRelativeResize="0">
            <a:picLocks/>
          </p:cNvPicPr>
          <p:nvPr/>
        </p:nvPicPr>
        <p:blipFill rotWithShape="1">
          <a:blip r:embed="rId3">
            <a:alphaModFix/>
          </a:blip>
          <a:srcRect/>
          <a:stretch>
            <a:fillRect/>
          </a:stretch>
        </p:blipFill>
        <p:spPr>
          <a:xfrm>
            <a:off x="4267275" y="242113"/>
            <a:ext cx="9144000" cy="5143500"/>
          </a:xfrm>
          <a:prstGeom prst="rect">
            <a:avLst/>
          </a:prstGeom>
          <a:noFill/>
          <a:ln>
            <a:noFill/>
          </a:ln>
        </p:spPr>
      </p:pic>
      <p:graphicFrame>
        <p:nvGraphicFramePr>
          <p:cNvPr id="4194304" name="Google Shape;1842;p210"/>
          <p:cNvGraphicFramePr>
            <a:graphicFrameLocks/>
          </p:cNvGraphicFramePr>
          <p:nvPr>
            <p:extLst>
              <p:ext uri="{D42A27DB-BD31-4B8C-83A1-F6EECF244321}">
                <p14:modId xmlns:p14="http://schemas.microsoft.com/office/powerpoint/2010/main" val="1821381146"/>
              </p:ext>
            </p:extLst>
          </p:nvPr>
        </p:nvGraphicFramePr>
        <p:xfrm>
          <a:off x="181592" y="1838977"/>
          <a:ext cx="4264285" cy="2671930"/>
        </p:xfrm>
        <a:graphic>
          <a:graphicData uri="http://schemas.openxmlformats.org/drawingml/2006/table">
            <a:tbl>
              <a:tblPr>
                <a:noFill/>
                <a:tableStyleId>{11988E83-D4C4-4DDE-B1E8-2A12097C507F}</a:tableStyleId>
              </a:tblPr>
              <a:tblGrid>
                <a:gridCol w="1733206">
                  <a:extLst>
                    <a:ext uri="{9D8B030D-6E8A-4147-A177-3AD203B41FA5}">
                      <a16:colId xmlns:a16="http://schemas.microsoft.com/office/drawing/2014/main" xmlns="" val="20000"/>
                    </a:ext>
                  </a:extLst>
                </a:gridCol>
                <a:gridCol w="1719654">
                  <a:extLst>
                    <a:ext uri="{9D8B030D-6E8A-4147-A177-3AD203B41FA5}">
                      <a16:colId xmlns:a16="http://schemas.microsoft.com/office/drawing/2014/main" xmlns="" val="20001"/>
                    </a:ext>
                  </a:extLst>
                </a:gridCol>
                <a:gridCol w="811425">
                  <a:extLst>
                    <a:ext uri="{9D8B030D-6E8A-4147-A177-3AD203B41FA5}">
                      <a16:colId xmlns:a16="http://schemas.microsoft.com/office/drawing/2014/main" xmlns="" val="20002"/>
                    </a:ext>
                  </a:extLst>
                </a:gridCol>
              </a:tblGrid>
              <a:tr h="350331">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xmlns="" val="10000"/>
                  </a:ext>
                </a:extLst>
              </a:tr>
              <a:tr h="538985">
                <a:tc>
                  <a:txBody>
                    <a:bodyPr/>
                    <a:lstStyle/>
                    <a:p>
                      <a:pPr algn="ctr">
                        <a:lnSpc>
                          <a:spcPct val="100000"/>
                        </a:lnSpc>
                        <a:spcBef>
                          <a:spcPts val="20"/>
                        </a:spcBef>
                      </a:pPr>
                      <a:r>
                        <a:rPr lang="en-IN" sz="1400" b="0" i="0" u="none" strike="noStrike" cap="none" dirty="0" smtClean="0">
                          <a:solidFill>
                            <a:schemeClr val="bg1"/>
                          </a:solidFill>
                          <a:latin typeface="Arial"/>
                          <a:ea typeface="Arial"/>
                          <a:cs typeface="Times New Roman"/>
                          <a:sym typeface="Arial"/>
                        </a:rPr>
                        <a:t>2115a95</a:t>
                      </a:r>
                      <a:endParaRPr lang="en-IN" sz="1400" b="0" i="0" u="none" strike="noStrike" cap="none" dirty="0">
                        <a:solidFill>
                          <a:schemeClr val="bg1"/>
                        </a:solidFill>
                        <a:latin typeface="Arial"/>
                        <a:ea typeface="Arial"/>
                        <a:cs typeface="Times New Roman"/>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i="0" dirty="0" smtClean="0">
                          <a:solidFill>
                            <a:schemeClr val="bg1"/>
                          </a:solidFill>
                          <a:effectLst/>
                          <a:latin typeface="Arial" panose="020B0604020202020204" pitchFamily="34" charset="0"/>
                        </a:rPr>
                        <a:t>       A.MAHESH</a:t>
                      </a:r>
                    </a:p>
                    <a:p>
                      <a:pPr marL="0" lvl="0" indent="0" algn="l" rtl="0">
                        <a:spcBef>
                          <a:spcPts val="0"/>
                        </a:spcBef>
                        <a:spcAft>
                          <a:spcPts val="0"/>
                        </a:spcAft>
                        <a:buNone/>
                      </a:pPr>
                      <a:endParaRPr dirty="0"/>
                    </a:p>
                  </a:txBody>
                  <a:tcPr marL="91425" marR="91425" marT="91425" marB="91425"/>
                </a:tc>
                <a:tc>
                  <a:txBody>
                    <a:bodyPr/>
                    <a:lstStyle/>
                    <a:p>
                      <a:pPr algn="ctr">
                        <a:lnSpc>
                          <a:spcPct val="100000"/>
                        </a:lnSpc>
                        <a:spcBef>
                          <a:spcPts val="680"/>
                        </a:spcBef>
                      </a:pPr>
                      <a:r>
                        <a:rPr lang="en-IN" sz="1400" dirty="0" smtClean="0">
                          <a:solidFill>
                            <a:schemeClr val="bg1"/>
                          </a:solidFill>
                          <a:latin typeface="Arial"/>
                          <a:cs typeface="Arial"/>
                        </a:rPr>
                        <a:t>A9</a:t>
                      </a:r>
                      <a:endParaRPr lang="en-IN" sz="1400" dirty="0">
                        <a:solidFill>
                          <a:schemeClr val="bg1"/>
                        </a:solidFill>
                        <a:latin typeface="Arial"/>
                        <a:cs typeface="Arial"/>
                      </a:endParaRPr>
                    </a:p>
                  </a:txBody>
                  <a:tcPr marL="91425" marR="91425" marT="91425" marB="91425"/>
                </a:tc>
                <a:extLst>
                  <a:ext uri="{0D108BD9-81ED-4DB2-BD59-A6C34878D82A}">
                    <a16:rowId xmlns:a16="http://schemas.microsoft.com/office/drawing/2014/main" xmlns="" val="10001"/>
                  </a:ext>
                </a:extLst>
              </a:tr>
              <a:tr h="538985">
                <a:tc>
                  <a:txBody>
                    <a:bodyPr/>
                    <a:lstStyle/>
                    <a:p>
                      <a:pPr algn="ctr">
                        <a:lnSpc>
                          <a:spcPct val="100000"/>
                        </a:lnSpc>
                        <a:spcBef>
                          <a:spcPts val="20"/>
                        </a:spcBef>
                      </a:pPr>
                      <a:r>
                        <a:rPr lang="en-IN" sz="1400" dirty="0" smtClean="0">
                          <a:solidFill>
                            <a:schemeClr val="bg1"/>
                          </a:solidFill>
                          <a:latin typeface="Arial"/>
                          <a:cs typeface="Arial"/>
                        </a:rPr>
                        <a:t>2115a912</a:t>
                      </a:r>
                      <a:endParaRPr lang="en-IN" sz="1400" dirty="0">
                        <a:solidFill>
                          <a:schemeClr val="bg1"/>
                        </a:solidFill>
                        <a:latin typeface="Arial"/>
                        <a:cs typeface="Arial"/>
                      </a:endParaRPr>
                    </a:p>
                  </a:txBody>
                  <a:tcPr marL="91425" marR="91425" marT="91425" marB="91425"/>
                </a:tc>
                <a:tc>
                  <a:txBody>
                    <a:bodyPr/>
                    <a:lstStyle/>
                    <a:p>
                      <a:pPr marL="0" marR="0" lvl="0" indent="0" algn="ctr" defTabSz="914400" rtl="0" eaLnBrk="1" fontAlgn="auto" latinLnBrk="0" hangingPunct="1">
                        <a:lnSpc>
                          <a:spcPct val="100000"/>
                        </a:lnSpc>
                        <a:spcBef>
                          <a:spcPts val="680"/>
                        </a:spcBef>
                        <a:spcAft>
                          <a:spcPts val="0"/>
                        </a:spcAft>
                        <a:buClr>
                          <a:srgbClr val="000000"/>
                        </a:buClr>
                        <a:buSzTx/>
                        <a:buFont typeface="Arial"/>
                        <a:buNone/>
                        <a:tabLst/>
                        <a:defRPr/>
                      </a:pPr>
                      <a:r>
                        <a:rPr lang="en-IN" sz="1400" i="0" dirty="0" smtClean="0">
                          <a:solidFill>
                            <a:schemeClr val="bg1"/>
                          </a:solidFill>
                          <a:effectLst/>
                          <a:latin typeface="Arial" panose="020B0604020202020204" pitchFamily="34" charset="0"/>
                        </a:rPr>
                        <a:t>B.NEERAJ</a:t>
                      </a:r>
                      <a:endParaRPr lang="en-IN" sz="1400" i="0" dirty="0">
                        <a:solidFill>
                          <a:schemeClr val="bg1"/>
                        </a:solidFill>
                        <a:effectLst/>
                        <a:latin typeface="Arial" panose="020B0604020202020204" pitchFamily="34"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smtClean="0">
                          <a:solidFill>
                            <a:schemeClr val="bg1"/>
                          </a:solidFill>
                          <a:latin typeface="Arial"/>
                          <a:cs typeface="Arial"/>
                        </a:rPr>
                        <a:t>    A9</a:t>
                      </a:r>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xmlns="" val="10002"/>
                  </a:ext>
                </a:extLst>
              </a:tr>
              <a:tr h="583902">
                <a:tc>
                  <a:txBody>
                    <a:bodyPr/>
                    <a:lstStyle/>
                    <a:p>
                      <a:pPr algn="ctr">
                        <a:lnSpc>
                          <a:spcPct val="100000"/>
                        </a:lnSpc>
                        <a:spcBef>
                          <a:spcPts val="680"/>
                        </a:spcBef>
                      </a:pPr>
                      <a:r>
                        <a:rPr lang="en-IN" sz="1400" dirty="0" smtClean="0">
                          <a:solidFill>
                            <a:schemeClr val="bg1"/>
                          </a:solidFill>
                          <a:latin typeface="Arial"/>
                          <a:cs typeface="Arial"/>
                        </a:rPr>
                        <a:t>2115a914</a:t>
                      </a:r>
                      <a:endParaRPr lang="en-IN" sz="1400" dirty="0">
                        <a:solidFill>
                          <a:schemeClr val="bg1"/>
                        </a:solidFill>
                        <a:latin typeface="Arial"/>
                        <a:cs typeface="Arial"/>
                      </a:endParaRPr>
                    </a:p>
                  </a:txBody>
                  <a:tcPr marL="91425" marR="91425" marT="91425" marB="91425"/>
                </a:tc>
                <a:tc>
                  <a:txBody>
                    <a:bodyPr/>
                    <a:lstStyle/>
                    <a:p>
                      <a:pPr marL="3175" marR="0" lvl="0" indent="0" algn="ctr" defTabSz="914400" rtl="0" eaLnBrk="1" fontAlgn="auto" latinLnBrk="0" hangingPunct="1">
                        <a:lnSpc>
                          <a:spcPct val="100000"/>
                        </a:lnSpc>
                        <a:spcBef>
                          <a:spcPts val="414"/>
                        </a:spcBef>
                        <a:spcAft>
                          <a:spcPts val="0"/>
                        </a:spcAft>
                        <a:buClr>
                          <a:srgbClr val="000000"/>
                        </a:buClr>
                        <a:buSzTx/>
                        <a:buFont typeface="Arial"/>
                        <a:buNone/>
                        <a:tabLst/>
                        <a:defRPr/>
                      </a:pPr>
                      <a:r>
                        <a:rPr lang="en-IN" sz="1400" i="0" dirty="0" smtClean="0">
                          <a:solidFill>
                            <a:schemeClr val="bg1"/>
                          </a:solidFill>
                          <a:effectLst/>
                          <a:latin typeface="Arial" panose="020B0604020202020204" pitchFamily="34" charset="0"/>
                        </a:rPr>
                        <a:t>C.MOHITH </a:t>
                      </a:r>
                    </a:p>
                    <a:p>
                      <a:pPr marL="3175" algn="ctr">
                        <a:lnSpc>
                          <a:spcPct val="100000"/>
                        </a:lnSpc>
                        <a:spcBef>
                          <a:spcPts val="414"/>
                        </a:spcBef>
                      </a:pPr>
                      <a:endParaRPr lang="en-IN" sz="1400" dirty="0">
                        <a:solidFill>
                          <a:schemeClr val="bg1"/>
                        </a:solidFill>
                        <a:latin typeface="Arial"/>
                        <a:cs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smtClean="0">
                          <a:solidFill>
                            <a:schemeClr val="bg1"/>
                          </a:solidFill>
                          <a:latin typeface="Arial"/>
                          <a:cs typeface="Arial"/>
                        </a:rPr>
                        <a:t>    A9</a:t>
                      </a:r>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xmlns="" val="10003"/>
                  </a:ext>
                </a:extLst>
              </a:tr>
              <a:tr h="350331">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lang="zh-CN" altLang="en-US"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048591"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1048592" name="Google Shape;1858;g2139e008f02_0_0"/>
          <p:cNvSpPr txBox="1"/>
          <p:nvPr/>
        </p:nvSpPr>
        <p:spPr>
          <a:xfrm>
            <a:off x="546804" y="126960"/>
            <a:ext cx="4696248"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1.1 Purpose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1.2 Scope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1.3 Overview</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2.Overall Description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2.1 Product </a:t>
            </a:r>
            <a:r>
              <a:rPr lang="en-IN" sz="1800" dirty="0" err="1">
                <a:latin typeface="EB Garamond"/>
                <a:ea typeface="EB Garamond"/>
                <a:cs typeface="EB Garamond"/>
                <a:sym typeface="EB Garamond"/>
              </a:rPr>
              <a:t>prespective</a:t>
            </a:r>
            <a:endParaRPr lang="en-IN" sz="1800" dirty="0">
              <a:latin typeface="EB Garamond"/>
              <a:ea typeface="EB Garamond"/>
              <a:cs typeface="EB Garamond"/>
              <a:sym typeface="EB Garamond"/>
            </a:endParaRP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2.2 Product Features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2.3 Product Function</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3.Functional Requirements</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4.Interface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4.1 User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4.2 Hardware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4.3 Software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4.4 Communication Interface</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5.Other non-functional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5.1 Performance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5.2 Safety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5.3 Security Requirements</a:t>
            </a:r>
          </a:p>
          <a:p>
            <a:pPr marL="0" marR="0" lvl="0" indent="0" algn="l" rtl="0">
              <a:lnSpc>
                <a:spcPct val="100000"/>
              </a:lnSpc>
              <a:spcBef>
                <a:spcPts val="0"/>
              </a:spcBef>
              <a:spcAft>
                <a:spcPts val="0"/>
              </a:spcAft>
              <a:buNone/>
            </a:pPr>
            <a:endParaRPr sz="1800" b="1" dirty="0">
              <a:latin typeface="EB Garamond"/>
              <a:ea typeface="EB Garamond"/>
              <a:cs typeface="EB Garamond"/>
              <a:sym typeface="EB Garamon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8"/>
          <p:cNvSpPr>
            <a:spLocks noGrp="1"/>
          </p:cNvSpPr>
          <p:nvPr>
            <p:ph type="title"/>
          </p:nvPr>
        </p:nvSpPr>
        <p:spPr/>
        <p:txBody>
          <a:bodyPr>
            <a:normAutofit fontScale="90000"/>
          </a:bodyPr>
          <a:lstStyle/>
          <a:p>
            <a:r>
              <a:rPr lang="en-IN" sz="22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1.Introduction</a:t>
            </a:r>
            <a: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
            </a:r>
            <a:b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48601" name="Text Placeholder 9"/>
          <p:cNvSpPr>
            <a:spLocks noGrp="1"/>
          </p:cNvSpPr>
          <p:nvPr>
            <p:ph type="body" idx="1"/>
          </p:nvPr>
        </p:nvSpPr>
        <p:spPr/>
        <p:txBody>
          <a:bodyPr/>
          <a:lstStyle/>
          <a:p>
            <a:pPr marL="0">
              <a:spcAft>
                <a:spcPts val="600"/>
              </a:spcAft>
            </a:pPr>
            <a:r>
              <a:rPr lang="en-US" dirty="0">
                <a:latin typeface="Arial" panose="020B0604020202020204" pitchFamily="34" charset="0"/>
                <a:ea typeface="SimSun" panose="02010600030101010101" pitchFamily="2" charset="-122"/>
              </a:rPr>
              <a:t>This document defines and describes the functional and non-functional requirements for the SDMS. It will be use as the basis for the design phase and as a reference for development and validation stages.</a:t>
            </a:r>
            <a:endParaRPr lang="en-IN" dirty="0">
              <a:latin typeface="Times New Roman" panose="02020603050405020304" pitchFamily="18" charset="0"/>
              <a:ea typeface="SimSun" panose="02010600030101010101" pitchFamily="2" charset="-122"/>
            </a:endParaRPr>
          </a:p>
          <a:p>
            <a:pPr marL="0">
              <a:spcAft>
                <a:spcPts val="600"/>
              </a:spcAft>
            </a:pPr>
            <a:r>
              <a:rPr lang="en-US" dirty="0">
                <a:latin typeface="Arial" panose="020B0604020202020204" pitchFamily="34" charset="0"/>
                <a:ea typeface="SimSun" panose="02010600030101010101" pitchFamily="2" charset="-122"/>
              </a:rPr>
              <a:t>The intended audience of the SRS is primarily our customer Synergy Soft </a:t>
            </a:r>
            <a:r>
              <a:rPr lang="en-US" dirty="0" err="1">
                <a:latin typeface="Arial" panose="020B0604020202020204" pitchFamily="34" charset="0"/>
                <a:ea typeface="SimSun" panose="02010600030101010101" pitchFamily="2" charset="-122"/>
              </a:rPr>
              <a:t>Inc</a:t>
            </a:r>
            <a:r>
              <a:rPr lang="en-US" dirty="0">
                <a:latin typeface="Arial" panose="020B0604020202020204" pitchFamily="34" charset="0"/>
                <a:ea typeface="SimSun" panose="02010600030101010101" pitchFamily="2" charset="-122"/>
              </a:rPr>
              <a:t>, and all parties interested on the design and development of the SDMS.</a:t>
            </a:r>
            <a:br>
              <a:rPr lang="en-US" dirty="0">
                <a:latin typeface="Arial" panose="020B0604020202020204" pitchFamily="34" charset="0"/>
                <a:ea typeface="SimSun" panose="02010600030101010101" pitchFamily="2" charset="-122"/>
              </a:rPr>
            </a:br>
            <a:endParaRPr lang="en-IN" dirty="0">
              <a:latin typeface="Times New Roman" panose="02020603050405020304" pitchFamily="18" charset="0"/>
              <a:ea typeface="SimSun" panose="02010600030101010101" pitchFamily="2" charset="-122"/>
            </a:endParaRPr>
          </a:p>
          <a:p>
            <a:endParaRPr lang="en-IN" dirty="0"/>
          </a:p>
        </p:txBody>
      </p:sp>
      <p:sp>
        <p:nvSpPr>
          <p:cNvPr id="1048602" name="Text Placeholder 10"/>
          <p:cNvSpPr>
            <a:spLocks noGrp="1"/>
          </p:cNvSpPr>
          <p:nvPr>
            <p:ph type="body" idx="2"/>
          </p:nvPr>
        </p:nvSpPr>
        <p:spPr/>
        <p:txBody>
          <a:bodyPr/>
          <a:lstStyle/>
          <a:p>
            <a:pPr marL="133350" indent="0">
              <a:lnSpc>
                <a:spcPct val="107000"/>
              </a:lnSpc>
              <a:spcAft>
                <a:spcPts val="800"/>
              </a:spcAft>
              <a:buNone/>
            </a:pPr>
            <a:r>
              <a:rPr lang="en-IN" sz="1600" u="sng" dirty="0">
                <a:effectLst/>
                <a:latin typeface="EB Garamond" panose="00000500000000000000" pitchFamily="2" charset="0"/>
                <a:ea typeface="EB Garamond" panose="00000500000000000000" pitchFamily="2" charset="0"/>
                <a:cs typeface="Latha" panose="020B0604020202020204" pitchFamily="34" charset="0"/>
              </a:rPr>
              <a:t>Purpose</a:t>
            </a:r>
            <a:endParaRPr lang="en-IN" sz="1600" dirty="0">
              <a:effectLst/>
              <a:latin typeface="EB Garamond" panose="00000500000000000000" pitchFamily="2" charset="0"/>
              <a:ea typeface="EB Garamond" panose="00000500000000000000" pitchFamily="2" charset="0"/>
              <a:cs typeface="Latha"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ext Placeholder 13"/>
          <p:cNvSpPr>
            <a:spLocks noGrp="1"/>
          </p:cNvSpPr>
          <p:nvPr>
            <p:ph type="body" idx="1"/>
          </p:nvPr>
        </p:nvSpPr>
        <p:spPr>
          <a:xfrm>
            <a:off x="788238" y="604467"/>
            <a:ext cx="3673884" cy="1882257"/>
          </a:xfrm>
        </p:spPr>
        <p:txBody>
          <a:bodyPr/>
          <a:lstStyle/>
          <a:p>
            <a:r>
              <a:rPr lang="en-US" i="0" dirty="0"/>
              <a:t>Project calendar helps you keep track of impending meetings, deadlines, and milestones. They </a:t>
            </a:r>
            <a:r>
              <a:rPr lang="en-US" sz="1400" i="0" dirty="0"/>
              <a:t>can aid in the visualization of your calendar and serve as a reminder of crucial occasions such as holidays and vacation time. The issue is that individuals frequently handle many calendars at the same time</a:t>
            </a:r>
            <a:r>
              <a:rPr lang="en-US" sz="1400" i="0" dirty="0" smtClean="0"/>
              <a:t>.</a:t>
            </a:r>
          </a:p>
          <a:p>
            <a:r>
              <a:rPr lang="en-US" sz="1400" i="0" dirty="0"/>
              <a:t>A project calendar or a project planning calendar is a tool to </a:t>
            </a:r>
            <a:r>
              <a:rPr lang="en-US" sz="1400" b="1" i="0" dirty="0"/>
              <a:t>help you organize a project's timeline</a:t>
            </a:r>
            <a:r>
              <a:rPr lang="en-US" sz="1400" i="0" dirty="0"/>
              <a:t>. It lets you plan project milestones and ensure you deliver things on time. But a planning management calendar is just one </a:t>
            </a:r>
            <a:r>
              <a:rPr lang="en-US" i="0" dirty="0"/>
              <a:t>of the four calendars involved in project management.</a:t>
            </a:r>
            <a:endParaRPr lang="en-IN" dirty="0"/>
          </a:p>
        </p:txBody>
      </p:sp>
      <p:sp>
        <p:nvSpPr>
          <p:cNvPr id="1048608" name="Title 12"/>
          <p:cNvSpPr>
            <a:spLocks noGrp="1"/>
          </p:cNvSpPr>
          <p:nvPr>
            <p:ph type="title"/>
          </p:nvPr>
        </p:nvSpPr>
        <p:spPr>
          <a:xfrm>
            <a:off x="597738" y="122239"/>
            <a:ext cx="3673884" cy="586800"/>
          </a:xfrm>
        </p:spPr>
        <p:txBody>
          <a:bodyPr>
            <a:normAutofit fontScale="90000"/>
          </a:bodyPr>
          <a:lstStyle/>
          <a:p>
            <a:r>
              <a:rPr lang="en-IN" sz="2700" u="sng" dirty="0">
                <a:effectLst/>
                <a:latin typeface="EB Garamond" panose="00000500000000000000" pitchFamily="2" charset="0"/>
                <a:ea typeface="EB Garamond" panose="00000500000000000000" pitchFamily="2" charset="0"/>
                <a:cs typeface="Latha" panose="020B0604020202020204" pitchFamily="34" charset="0"/>
              </a:rPr>
              <a:t>Overview</a:t>
            </a:r>
            <a:r>
              <a:rPr lang="en-IN" sz="2800" dirty="0">
                <a:effectLst/>
                <a:latin typeface="EB Garamond" panose="00000500000000000000" pitchFamily="2" charset="0"/>
                <a:ea typeface="EB Garamond" panose="00000500000000000000" pitchFamily="2" charset="0"/>
                <a:cs typeface="Latha" panose="020B0604020202020204" pitchFamily="34" charset="0"/>
              </a:rPr>
              <a:t/>
            </a:r>
            <a:br>
              <a:rPr lang="en-IN" sz="2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Placeholder 28"/>
          <p:cNvPicPr>
            <a:picLocks noGrp="1" noChangeAspect="1"/>
          </p:cNvPicPr>
          <p:nvPr>
            <p:ph type="pic" idx="2"/>
          </p:nvPr>
        </p:nvPicPr>
        <p:blipFill>
          <a:blip r:embed="rId2"/>
          <a:srcRect l="19580" r="19580"/>
          <a:stretch>
            <a:fillRect/>
          </a:stretch>
        </p:blipFill>
        <p:spPr/>
      </p:pic>
      <p:sp>
        <p:nvSpPr>
          <p:cNvPr id="1048615" name="Text Placeholder 18"/>
          <p:cNvSpPr>
            <a:spLocks noGrp="1"/>
          </p:cNvSpPr>
          <p:nvPr>
            <p:ph type="body" idx="1"/>
          </p:nvPr>
        </p:nvSpPr>
        <p:spPr>
          <a:prstGeom prst="rect">
            <a:avLst/>
          </a:prstGeom>
        </p:spPr>
        <p:txBody>
          <a:bodyPr/>
          <a:lstStyle/>
          <a:p>
            <a:r>
              <a:rPr lang="en-IN" sz="1100" dirty="0">
                <a:effectLst/>
                <a:latin typeface="EB Garamond" panose="00000500000000000000" pitchFamily="2" charset="0"/>
                <a:ea typeface="EB Garamond" panose="00000500000000000000" pitchFamily="2" charset="0"/>
                <a:cs typeface="Latha" panose="020B0604020202020204" pitchFamily="34" charset="0"/>
              </a:rPr>
              <a:t>       </a:t>
            </a:r>
          </a:p>
          <a:p>
            <a:r>
              <a:rPr lang="en-IN" sz="11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a:p>
            <a:endParaRPr lang="en-IN" dirty="0"/>
          </a:p>
        </p:txBody>
      </p:sp>
      <p:sp>
        <p:nvSpPr>
          <p:cNvPr id="1048616" name="Title 11"/>
          <p:cNvSpPr>
            <a:spLocks noGrp="1"/>
          </p:cNvSpPr>
          <p:nvPr>
            <p:ph type="title"/>
          </p:nvPr>
        </p:nvSpPr>
        <p:spPr>
          <a:xfrm>
            <a:off x="4849730" y="361011"/>
            <a:ext cx="4140265" cy="344091"/>
          </a:xfrm>
          <a:prstGeom prst="rect">
            <a:avLst/>
          </a:prstGeom>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
            </a:r>
            <a:br>
              <a:rPr lang="en-IN" sz="1800" dirty="0">
                <a:effectLst/>
                <a:latin typeface="EB Garamond" panose="00000500000000000000" pitchFamily="2" charset="0"/>
                <a:ea typeface="EB Garamond" panose="00000500000000000000" pitchFamily="2" charset="0"/>
                <a:cs typeface="Latha" panose="020B0604020202020204" pitchFamily="34" charset="0"/>
              </a:rPr>
            </a:br>
            <a:r>
              <a:rPr lang="en-IN" sz="2000" dirty="0">
                <a:effectLst/>
                <a:latin typeface="EB Garamond" panose="00000500000000000000" pitchFamily="2" charset="0"/>
                <a:ea typeface="EB Garamond" panose="00000500000000000000" pitchFamily="2" charset="0"/>
                <a:cs typeface="Latha" panose="020B0604020202020204" pitchFamily="34" charset="0"/>
              </a:rPr>
              <a:t>Scope</a:t>
            </a:r>
            <a:endParaRPr lang="en-IN" dirty="0"/>
          </a:p>
        </p:txBody>
      </p:sp>
      <p:sp>
        <p:nvSpPr>
          <p:cNvPr id="1048617" name="TextBox 26"/>
          <p:cNvSpPr txBox="1"/>
          <p:nvPr/>
        </p:nvSpPr>
        <p:spPr>
          <a:xfrm>
            <a:off x="4779264" y="938506"/>
            <a:ext cx="4364736" cy="2039020"/>
          </a:xfrm>
          <a:prstGeom prst="rect">
            <a:avLst/>
          </a:prstGeom>
          <a:noFill/>
        </p:spPr>
        <p:txBody>
          <a:bodyPr wrap="square">
            <a:spAutoFit/>
          </a:bodyPr>
          <a:lstStyle/>
          <a:p>
            <a:pPr marL="139700" indent="0">
              <a:lnSpc>
                <a:spcPct val="107000"/>
              </a:lnSpc>
              <a:spcAft>
                <a:spcPts val="800"/>
              </a:spcAft>
              <a:buNone/>
            </a:pP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US" dirty="0" err="1"/>
              <a:t>Calendarscope</a:t>
            </a:r>
            <a:r>
              <a:rPr lang="en-US" dirty="0"/>
              <a:t> is a full-featured calendar software for planning, managing, and scheduling appointments, meetings, birthdays, vacations, special events. It allows you to view all your events in a daily, weekly, monthly, or yearly overview. You can get a quick look at the events of a single day in any calendar view.</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ext Placeholder 6"/>
          <p:cNvSpPr>
            <a:spLocks noGrp="1"/>
          </p:cNvSpPr>
          <p:nvPr>
            <p:ph type="body" idx="1"/>
          </p:nvPr>
        </p:nvSpPr>
        <p:spPr>
          <a:xfrm>
            <a:off x="4480014" y="176784"/>
            <a:ext cx="4340136" cy="4623816"/>
          </a:xfrm>
        </p:spPr>
        <p:txBody>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r>
              <a:rPr lang="en-US" dirty="0"/>
              <a:t>The </a:t>
            </a:r>
            <a:r>
              <a:rPr lang="en-US" b="1" dirty="0"/>
              <a:t>project calendar</a:t>
            </a:r>
            <a:r>
              <a:rPr lang="en-US" dirty="0"/>
              <a:t> specifies the working and non-working days and times for activities. Typically this calendar reflects the typical working hours of the company. Project calendars play an important role in planning tasks for the coming month, quarter, and year. This article will look into types of calendars and 3 ways to create project calendars.</a:t>
            </a:r>
          </a:p>
          <a:p>
            <a:r>
              <a:rPr lang="en-US" dirty="0"/>
              <a:t>The </a:t>
            </a:r>
            <a:r>
              <a:rPr lang="en-US" b="1" dirty="0"/>
              <a:t>project calendar</a:t>
            </a:r>
            <a:r>
              <a:rPr lang="en-US" dirty="0"/>
              <a:t> are mostly used by the project manager for better arranging the time to complete the tasks in the team. It visualize the tasks of each member to allocate the job load specifically, in turn, it is reasonable for keeping transparency of the whole process, and it is convenient for analyzing the job responsibility and performance down to individuals.</a:t>
            </a:r>
          </a:p>
          <a:p>
            <a:r>
              <a:rPr lang="en-US" dirty="0"/>
              <a:t/>
            </a:r>
            <a:br>
              <a:rPr lang="en-US" dirty="0"/>
            </a:b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9700" indent="0">
              <a:buNone/>
            </a:pPr>
            <a:r>
              <a:rPr lang="en-US" b="1" u="sng" dirty="0" smtClean="0"/>
              <a:t>Functions</a:t>
            </a:r>
          </a:p>
          <a:p>
            <a:pPr marL="139700" indent="0">
              <a:buNone/>
            </a:pPr>
            <a:endParaRPr lang="en-US" b="1" u="sng" dirty="0"/>
          </a:p>
          <a:p>
            <a:pPr marL="139700" indent="0">
              <a:buNone/>
            </a:pPr>
            <a:endParaRPr lang="en-US" b="1" u="sng" dirty="0"/>
          </a:p>
          <a:p>
            <a:r>
              <a:rPr lang="en-US" dirty="0"/>
              <a:t>The primary practical use of a calendar is </a:t>
            </a:r>
            <a:r>
              <a:rPr lang="en-US" b="1" dirty="0"/>
              <a:t>to identify days: to be informed about or to agree on a future event and to record an event that has happened</a:t>
            </a:r>
            <a:r>
              <a:rPr lang="en-US" dirty="0"/>
              <a:t>. Days may be significant for agricultural, civil, religious, or social reasons.</a:t>
            </a:r>
          </a:p>
          <a:p>
            <a:r>
              <a:rPr lang="en-US" dirty="0"/>
              <a:t>Calendars are also used as part of a complete </a:t>
            </a:r>
            <a:r>
              <a:rPr lang="en-US" dirty="0" err="1" smtClean="0">
                <a:solidFill>
                  <a:schemeClr val="tx1"/>
                </a:solidFill>
              </a:rPr>
              <a:t>timekeepig</a:t>
            </a:r>
            <a:r>
              <a:rPr lang="en-US" dirty="0"/>
              <a:t> system: date and time of day together specify a moment in </a:t>
            </a:r>
            <a:r>
              <a:rPr lang="en-US" dirty="0">
                <a:hlinkClick r:id="rId2" tooltip="Time"/>
              </a:rPr>
              <a:t>time</a:t>
            </a:r>
            <a:r>
              <a:rPr lang="en-US" dirty="0"/>
              <a:t>. In the modern world, timekeepers can show time, date, and weekday. Some may also show the lunar phase.</a:t>
            </a:r>
            <a:endParaRPr lang="en-US" dirty="0"/>
          </a:p>
        </p:txBody>
      </p:sp>
    </p:spTree>
    <p:extLst>
      <p:ext uri="{BB962C8B-B14F-4D97-AF65-F5344CB8AC3E}">
        <p14:creationId xmlns:p14="http://schemas.microsoft.com/office/powerpoint/2010/main" val="1912096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Title 6"/>
          <p:cNvSpPr>
            <a:spLocks noGrp="1"/>
          </p:cNvSpPr>
          <p:nvPr>
            <p:ph type="title"/>
          </p:nvPr>
        </p:nvSpPr>
        <p:spPr/>
        <p:txBody>
          <a:bodyPr>
            <a:noAutofit/>
          </a:bodyPr>
          <a:lstStyle/>
          <a:p>
            <a:r>
              <a:rPr lang="en-IN" sz="1800"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3.Functional requirements:</a:t>
            </a:r>
            <a: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
            </a:r>
            <a:b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sz="1600" dirty="0"/>
          </a:p>
        </p:txBody>
      </p:sp>
      <p:sp>
        <p:nvSpPr>
          <p:cNvPr id="1048647" name="Text Placeholder 8"/>
          <p:cNvSpPr>
            <a:spLocks noGrp="1"/>
          </p:cNvSpPr>
          <p:nvPr>
            <p:ph type="body" idx="2"/>
          </p:nvPr>
        </p:nvSpPr>
        <p:spPr>
          <a:xfrm>
            <a:off x="154782" y="763612"/>
            <a:ext cx="4265186" cy="3087858"/>
          </a:xfrm>
        </p:spPr>
        <p:txBody>
          <a:bodyPr>
            <a:normAutofit fontScale="95357"/>
          </a:bodyPr>
          <a:lstStyle/>
          <a:p>
            <a:r>
              <a:rPr lang="en-US" sz="1100" dirty="0"/>
              <a:t>The Calendar Tool provides functionality to schedule appointments, meetings, events, and tasks. Calendars can be viewed in a variety of display formats, from single day to a full year. When users are connected to a Calendar Tool central host computer, they may share their personal calendar with other users, and view other users' calendars who choose to share them. Regular users may view, but not modify, the Calendar Tool databases on the central host. The databases contain information for registered Calendar Tool users, groups of users, and locations in which meetings can be scheduled.</a:t>
            </a:r>
          </a:p>
          <a:p>
            <a:r>
              <a:rPr lang="en-US" sz="1100" dirty="0"/>
              <a:t>Administrative users run a separate application called the Calendar Tool Administration program. Through this application, administrators can edit the databases and perform other administrative functions.</a:t>
            </a:r>
          </a:p>
          <a:p>
            <a:pPr marL="139700" indent="0">
              <a:lnSpc>
                <a:spcPct val="107000"/>
              </a:lnSpc>
              <a:spcAft>
                <a:spcPts val="800"/>
              </a:spcAft>
              <a:buNone/>
            </a:pP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623</Words>
  <Application>Microsoft Office PowerPoint</Application>
  <PresentationFormat>On-screen Show (16:9)</PresentationFormat>
  <Paragraphs>88</Paragraphs>
  <Slides>18</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Public Sans</vt:lpstr>
      <vt:lpstr>Noto Sans Symbols</vt:lpstr>
      <vt:lpstr>SimSun</vt:lpstr>
      <vt:lpstr>EB Garamond Medium</vt:lpstr>
      <vt:lpstr>Times New Roman</vt:lpstr>
      <vt:lpstr>Latha</vt:lpstr>
      <vt:lpstr>EB Garamond</vt:lpstr>
      <vt:lpstr>Calibri</vt:lpstr>
      <vt:lpstr>Trebuchet MS</vt:lpstr>
      <vt:lpstr>Simple Light</vt:lpstr>
      <vt:lpstr>PowerPoint Presentation</vt:lpstr>
      <vt:lpstr>FOOD DELIVERY WEBSITE </vt:lpstr>
      <vt:lpstr>PowerPoint Presentation</vt:lpstr>
      <vt:lpstr>1.Introduction </vt:lpstr>
      <vt:lpstr>Overview </vt:lpstr>
      <vt:lpstr> Scope</vt:lpstr>
      <vt:lpstr>PowerPoint Presentation</vt:lpstr>
      <vt:lpstr>PowerPoint Presentation</vt:lpstr>
      <vt:lpstr>3.Functional requirements: </vt:lpstr>
      <vt:lpstr>PowerPoint Presentation</vt:lpstr>
      <vt:lpstr>PowerPoint Presentation</vt:lpstr>
      <vt:lpstr>PowerPoint Presentation</vt:lpstr>
      <vt:lpstr>PowerPoint Presentation</vt:lpstr>
      <vt:lpstr>5.Non functional requirements </vt:lpstr>
      <vt:lpstr>Performance  </vt:lpstr>
      <vt:lpstr>General Characteristics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2020PITIT197</cp:lastModifiedBy>
  <cp:revision>4</cp:revision>
  <dcterms:created xsi:type="dcterms:W3CDTF">2020-08-13T00:21:46Z</dcterms:created>
  <dcterms:modified xsi:type="dcterms:W3CDTF">2023-03-16T17:28:57Z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bee1cbb6d0b4470c8887024c9e56e92b</vt:lpwstr>
  </property>
</Properties>
</file>